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82" r:id="rId5"/>
    <p:sldId id="325" r:id="rId6"/>
    <p:sldId id="324" r:id="rId7"/>
    <p:sldId id="326" r:id="rId8"/>
    <p:sldId id="284" r:id="rId9"/>
    <p:sldId id="283" r:id="rId10"/>
    <p:sldId id="285" r:id="rId11"/>
    <p:sldId id="323" r:id="rId12"/>
    <p:sldId id="276" r:id="rId13"/>
    <p:sldId id="269" r:id="rId14"/>
    <p:sldId id="263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Opening Slides" id="{4602AA0E-63BE-41F3-8FC7-D6D9D743E6E4}">
          <p14:sldIdLst>
            <p14:sldId id="260"/>
          </p14:sldIdLst>
        </p14:section>
        <p14:section name="Presentation Body" id="{032748CF-34D4-4F00-AA86-51FC83977DA0}">
          <p14:sldIdLst>
            <p14:sldId id="282"/>
            <p14:sldId id="325"/>
            <p14:sldId id="324"/>
            <p14:sldId id="326"/>
            <p14:sldId id="284"/>
            <p14:sldId id="283"/>
            <p14:sldId id="285"/>
            <p14:sldId id="323"/>
          </p14:sldIdLst>
        </p14:section>
        <p14:section name="Closing Slides" id="{E80DB28E-CAD9-4B95-9FE2-9292BCFE48B7}">
          <p14:sldIdLst>
            <p14:sldId id="276"/>
            <p14:sldId id="269"/>
          </p14:sldIdLst>
        </p14:section>
        <p14:section name="Side Slides" id="{1C99C5B6-3640-4323-B416-8D531FACFE49}">
          <p14:sldIdLst>
            <p14:sldId id="26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5E398-0104-4BC9-B9B8-BB66A27D4C92}" v="20" dt="2020-05-19T20:23:51.264"/>
    <p1510:client id="{91BB3477-9125-B961-835C-AEAE88CF7F13}" v="2" dt="2020-05-21T21:39:24.912"/>
    <p1510:client id="{C46EEE49-895E-08B2-6AF4-75C9E8C1A508}" v="2" dt="2020-05-21T21:38:24.367"/>
    <p1510:client id="{ED77F351-F929-4DB4-A4ED-DC5FE65AD935}" v="724" dt="2020-05-18T22:37:31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3508" autoAdjust="0"/>
  </p:normalViewPr>
  <p:slideViewPr>
    <p:cSldViewPr snapToGrid="0" showGuides="1">
      <p:cViewPr varScale="1">
        <p:scale>
          <a:sx n="66" d="100"/>
          <a:sy n="66" d="100"/>
        </p:scale>
        <p:origin x="852" y="78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ED77F351-F929-4DB4-A4ED-DC5FE65AD935}"/>
    <pc:docChg chg="undo redo custSel addSld delSld modSld sldOrd modSection">
      <pc:chgData name="Antonio Osamu Katagiri Tanaka" userId="2c28225e-d492-4964-8551-1b0a3c65dda0" providerId="ADAL" clId="{ED77F351-F929-4DB4-A4ED-DC5FE65AD935}" dt="2020-05-18T22:37:31.841" v="4924" actId="20577"/>
      <pc:docMkLst>
        <pc:docMk/>
      </pc:docMkLst>
      <pc:sldChg chg="modSp mod">
        <pc:chgData name="Antonio Osamu Katagiri Tanaka" userId="2c28225e-d492-4964-8551-1b0a3c65dda0" providerId="ADAL" clId="{ED77F351-F929-4DB4-A4ED-DC5FE65AD935}" dt="2020-05-17T21:07:46.459" v="86" actId="27636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D77F351-F929-4DB4-A4ED-DC5FE65AD935}" dt="2020-05-17T21:04:22.128" v="17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D77F351-F929-4DB4-A4ED-DC5FE65AD935}" dt="2020-05-17T21:07:46.459" v="86" actId="27636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ED77F351-F929-4DB4-A4ED-DC5FE65AD935}" dt="2020-05-18T16:31:00.768" v="107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D77F351-F929-4DB4-A4ED-DC5FE65AD935}" dt="2020-05-18T15:39:14.396" v="735" actId="1076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ED77F351-F929-4DB4-A4ED-DC5FE65AD935}" dt="2020-05-18T16:31:00.768" v="107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 del modTransition">
        <pc:chgData name="Antonio Osamu Katagiri Tanaka" userId="2c28225e-d492-4964-8551-1b0a3c65dda0" providerId="ADAL" clId="{ED77F351-F929-4DB4-A4ED-DC5FE65AD935}" dt="2020-05-18T17:10:29.784" v="2294" actId="47"/>
        <pc:sldMkLst>
          <pc:docMk/>
          <pc:sldMk cId="1147480841" sldId="258"/>
        </pc:sldMkLst>
      </pc:sldChg>
      <pc:sldChg chg="addSp delSp modSp mod">
        <pc:chgData name="Antonio Osamu Katagiri Tanaka" userId="2c28225e-d492-4964-8551-1b0a3c65dda0" providerId="ADAL" clId="{ED77F351-F929-4DB4-A4ED-DC5FE65AD935}" dt="2020-05-18T20:45:54.653" v="449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2" creationId="{FF8B1EDC-6C77-4197-B6C2-2D602679E95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3" creationId="{4DCA1DBB-7C25-40DD-A1CA-4BDF790567CD}"/>
          </ac:spMkLst>
        </pc:spChg>
        <pc:spChg chg="add del mod">
          <ac:chgData name="Antonio Osamu Katagiri Tanaka" userId="2c28225e-d492-4964-8551-1b0a3c65dda0" providerId="ADAL" clId="{ED77F351-F929-4DB4-A4ED-DC5FE65AD935}" dt="2020-05-18T16:08:55.223" v="828" actId="767"/>
          <ac:spMkLst>
            <pc:docMk/>
            <pc:sldMk cId="4056039362" sldId="260"/>
            <ac:spMk id="4" creationId="{F879CC80-38D6-4A23-848F-613D11B6A264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5" creationId="{A541337B-F6FD-4877-B1C1-A077DA09D171}"/>
          </ac:spMkLst>
        </pc:spChg>
        <pc:spChg chg="mod">
          <ac:chgData name="Antonio Osamu Katagiri Tanaka" userId="2c28225e-d492-4964-8551-1b0a3c65dda0" providerId="ADAL" clId="{ED77F351-F929-4DB4-A4ED-DC5FE65AD935}" dt="2020-05-18T20:45:54.653" v="4492"/>
          <ac:spMkLst>
            <pc:docMk/>
            <pc:sldMk cId="4056039362" sldId="260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7" creationId="{86069F56-C61A-4425-9D53-C2D984F0DD0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8" creationId="{9C12E8BB-8D9E-48AB-A934-A172DD00B64D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9" creationId="{60FF1E52-86AD-4E42-9D21-1D6E3F95FAED}"/>
          </ac:spMkLst>
        </pc:spChg>
        <pc:spChg chg="add del mod">
          <ac:chgData name="Antonio Osamu Katagiri Tanaka" userId="2c28225e-d492-4964-8551-1b0a3c65dda0" providerId="ADAL" clId="{ED77F351-F929-4DB4-A4ED-DC5FE65AD935}" dt="2020-05-18T16:15:22.701" v="933" actId="478"/>
          <ac:spMkLst>
            <pc:docMk/>
            <pc:sldMk cId="4056039362" sldId="260"/>
            <ac:spMk id="10" creationId="{5F69D227-E008-421D-8D0E-3753D3ACC67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1" creationId="{8D6F020A-BC97-4F56-BE04-DCEF9477FD57}"/>
          </ac:spMkLst>
        </pc:spChg>
        <pc:spChg chg="add del mod">
          <ac:chgData name="Antonio Osamu Katagiri Tanaka" userId="2c28225e-d492-4964-8551-1b0a3c65dda0" providerId="ADAL" clId="{ED77F351-F929-4DB4-A4ED-DC5FE65AD935}" dt="2020-05-18T16:39:49.047" v="1405" actId="478"/>
          <ac:spMkLst>
            <pc:docMk/>
            <pc:sldMk cId="4056039362" sldId="260"/>
            <ac:spMk id="12" creationId="{A853BC6F-958C-47C3-BC31-E5E2B8504CE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3" creationId="{94C0B5A5-B888-4D95-9C43-CFDB889F03DB}"/>
          </ac:spMkLst>
        </pc:spChg>
        <pc:spChg chg="del mod">
          <ac:chgData name="Antonio Osamu Katagiri Tanaka" userId="2c28225e-d492-4964-8551-1b0a3c65dda0" providerId="ADAL" clId="{ED77F351-F929-4DB4-A4ED-DC5FE65AD935}" dt="2020-05-18T17:15:56.517" v="2298" actId="478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5" creationId="{7A422CD3-C2AE-413E-8611-51957AA3142E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6" creationId="{65195508-5453-459B-8D07-4A65712968BB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7" creationId="{80D77DFE-8AC0-4118-AE4E-3F6A3D1917E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8" creationId="{9D000BB2-0E07-4EB9-BF3A-F28BA9A49604}"/>
          </ac:spMkLst>
        </pc:spChg>
        <pc:spChg chg="add del mod">
          <ac:chgData name="Antonio Osamu Katagiri Tanaka" userId="2c28225e-d492-4964-8551-1b0a3c65dda0" providerId="ADAL" clId="{ED77F351-F929-4DB4-A4ED-DC5FE65AD935}" dt="2020-05-18T16:49:18.552" v="1767" actId="478"/>
          <ac:spMkLst>
            <pc:docMk/>
            <pc:sldMk cId="4056039362" sldId="260"/>
            <ac:spMk id="19" creationId="{CD4F591C-CEA6-4810-9A2B-935B9B6354F1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71" creationId="{9763385E-07B8-498F-AC7F-FFF6EAA53A03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6" creationId="{A9757335-3B29-417C-9D94-1997EE69D3EB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7" creationId="{0E1FE856-CED2-457E-9DFC-E48A65631569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8" creationId="{EF33A804-EFA9-4423-A4B7-117D5998B0E6}"/>
          </ac:spMkLst>
        </pc:spChg>
        <pc:spChg chg="add del mod ord">
          <ac:chgData name="Antonio Osamu Katagiri Tanaka" userId="2c28225e-d492-4964-8551-1b0a3c65dda0" providerId="ADAL" clId="{ED77F351-F929-4DB4-A4ED-DC5FE65AD935}" dt="2020-05-18T17:06:02.035" v="2243" actId="21"/>
          <ac:spMkLst>
            <pc:docMk/>
            <pc:sldMk cId="4056039362" sldId="260"/>
            <ac:spMk id="190" creationId="{48EDE536-9F6D-4039-928E-FAC816131ABC}"/>
          </ac:spMkLst>
        </pc:spChg>
        <pc:spChg chg="mod">
          <ac:chgData name="Antonio Osamu Katagiri Tanaka" userId="2c28225e-d492-4964-8551-1b0a3c65dda0" providerId="ADAL" clId="{ED77F351-F929-4DB4-A4ED-DC5FE65AD935}" dt="2020-05-18T17:08:19.060" v="2271" actId="692"/>
          <ac:spMkLst>
            <pc:docMk/>
            <pc:sldMk cId="4056039362" sldId="260"/>
            <ac:spMk id="193" creationId="{78E6F2DB-6A89-4D5B-8952-36326FB294D2}"/>
          </ac:spMkLst>
        </pc:spChg>
        <pc:spChg chg="mod">
          <ac:chgData name="Antonio Osamu Katagiri Tanaka" userId="2c28225e-d492-4964-8551-1b0a3c65dda0" providerId="ADAL" clId="{ED77F351-F929-4DB4-A4ED-DC5FE65AD935}" dt="2020-05-18T17:07:51.339" v="2261"/>
          <ac:spMkLst>
            <pc:docMk/>
            <pc:sldMk cId="4056039362" sldId="260"/>
            <ac:spMk id="194" creationId="{7B673D33-3347-401D-86F9-9FF371ABC569}"/>
          </ac:spMkLst>
        </pc:spChg>
        <pc:spChg chg="mod">
          <ac:chgData name="Antonio Osamu Katagiri Tanaka" userId="2c28225e-d492-4964-8551-1b0a3c65dda0" providerId="ADAL" clId="{ED77F351-F929-4DB4-A4ED-DC5FE65AD935}" dt="2020-05-18T17:07:51.339" v="2261"/>
          <ac:spMkLst>
            <pc:docMk/>
            <pc:sldMk cId="4056039362" sldId="260"/>
            <ac:spMk id="195" creationId="{6A025D89-D58F-4B43-BCE1-6DF8BACD688D}"/>
          </ac:spMkLst>
        </pc:spChg>
        <pc:spChg chg="add del mod">
          <ac:chgData name="Antonio Osamu Katagiri Tanaka" userId="2c28225e-d492-4964-8551-1b0a3c65dda0" providerId="ADAL" clId="{ED77F351-F929-4DB4-A4ED-DC5FE65AD935}" dt="2020-05-18T17:07:57.671" v="2265" actId="1076"/>
          <ac:spMkLst>
            <pc:docMk/>
            <pc:sldMk cId="4056039362" sldId="260"/>
            <ac:spMk id="196" creationId="{CCC2D413-ECB8-4D18-9DC1-6B0D19AB8F96}"/>
          </ac:spMkLst>
        </pc:spChg>
        <pc:spChg chg="mod topLvl">
          <ac:chgData name="Antonio Osamu Katagiri Tanaka" userId="2c28225e-d492-4964-8551-1b0a3c65dda0" providerId="ADAL" clId="{ED77F351-F929-4DB4-A4ED-DC5FE65AD935}" dt="2020-05-18T17:28:59.073" v="2376" actId="14100"/>
          <ac:spMkLst>
            <pc:docMk/>
            <pc:sldMk cId="4056039362" sldId="260"/>
            <ac:spMk id="199" creationId="{FEB03EB5-FA34-449E-A54D-07A93A6D495D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0" creationId="{E467DE4A-8C58-4EDE-8CBB-DC7C8256A27A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1" creationId="{0C49FCF9-B054-477E-A156-310BD79C54C4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2" creationId="{0C681C8C-D4F3-4FE0-B4AC-DCDE1BE96BB6}"/>
          </ac:spMkLst>
        </pc:spChg>
        <pc:grpChg chg="add del mod ord">
          <ac:chgData name="Antonio Osamu Katagiri Tanaka" userId="2c28225e-d492-4964-8551-1b0a3c65dda0" providerId="ADAL" clId="{ED77F351-F929-4DB4-A4ED-DC5FE65AD935}" dt="2020-05-18T17:06:02.035" v="2243" actId="21"/>
          <ac:grpSpMkLst>
            <pc:docMk/>
            <pc:sldMk cId="4056039362" sldId="260"/>
            <ac:grpSpMk id="189" creationId="{93AB179D-3B1F-4A14-AEDE-24B6F49EBEE6}"/>
          </ac:grpSpMkLst>
        </pc:grpChg>
        <pc:grpChg chg="add del mod">
          <ac:chgData name="Antonio Osamu Katagiri Tanaka" userId="2c28225e-d492-4964-8551-1b0a3c65dda0" providerId="ADAL" clId="{ED77F351-F929-4DB4-A4ED-DC5FE65AD935}" dt="2020-05-18T17:08:27.615" v="2272" actId="21"/>
          <ac:grpSpMkLst>
            <pc:docMk/>
            <pc:sldMk cId="4056039362" sldId="260"/>
            <ac:grpSpMk id="191" creationId="{6AA3DEEE-7A2D-40D5-9382-E1B1BF41F5E4}"/>
          </ac:grpSpMkLst>
        </pc:grpChg>
        <pc:grpChg chg="mod">
          <ac:chgData name="Antonio Osamu Katagiri Tanaka" userId="2c28225e-d492-4964-8551-1b0a3c65dda0" providerId="ADAL" clId="{ED77F351-F929-4DB4-A4ED-DC5FE65AD935}" dt="2020-05-18T17:07:51.339" v="2261"/>
          <ac:grpSpMkLst>
            <pc:docMk/>
            <pc:sldMk cId="4056039362" sldId="260"/>
            <ac:grpSpMk id="192" creationId="{9076F180-F441-4D15-A4BE-7F71F60C6591}"/>
          </ac:grpSpMkLst>
        </pc:grpChg>
        <pc:grpChg chg="add del mod">
          <ac:chgData name="Antonio Osamu Katagiri Tanaka" userId="2c28225e-d492-4964-8551-1b0a3c65dda0" providerId="ADAL" clId="{ED77F351-F929-4DB4-A4ED-DC5FE65AD935}" dt="2020-05-18T17:28:45.525" v="2374" actId="165"/>
          <ac:grpSpMkLst>
            <pc:docMk/>
            <pc:sldMk cId="4056039362" sldId="260"/>
            <ac:grpSpMk id="197" creationId="{9EE2E745-8777-4060-8C72-D664A774B8AA}"/>
          </ac:grpSpMkLst>
        </pc:grpChg>
        <pc:grpChg chg="mod topLvl">
          <ac:chgData name="Antonio Osamu Katagiri Tanaka" userId="2c28225e-d492-4964-8551-1b0a3c65dda0" providerId="ADAL" clId="{ED77F351-F929-4DB4-A4ED-DC5FE65AD935}" dt="2020-05-18T17:28:45.525" v="2374" actId="165"/>
          <ac:grpSpMkLst>
            <pc:docMk/>
            <pc:sldMk cId="4056039362" sldId="260"/>
            <ac:grpSpMk id="198" creationId="{B490D509-A494-4233-95D7-86F91824304D}"/>
          </ac:grpSpMkLst>
        </pc:grp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1" creationId="{4DE038BA-4E76-495F-B893-69258A64E8EA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2" creationId="{02D8D492-AA20-4479-96CE-EA3B5067E9FB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5" creationId="{42CA2B89-5A9A-4B12-A2A8-A5E340A034F2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45" creationId="{76585E44-750C-4385-924F-1E146BA5E777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48" creationId="{7AF032B1-482B-44AD-917D-BB30C6059074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51" creationId="{BA3289E9-8AF9-41DB-8D79-03FF2B000DC9}"/>
          </ac:cxnSpMkLst>
        </pc:cxnChg>
        <pc:cxnChg chg="add del mod">
          <ac:chgData name="Antonio Osamu Katagiri Tanaka" userId="2c28225e-d492-4964-8551-1b0a3c65dda0" providerId="ADAL" clId="{ED77F351-F929-4DB4-A4ED-DC5FE65AD935}" dt="2020-05-18T16:53:39.376" v="1836" actId="478"/>
          <ac:cxnSpMkLst>
            <pc:docMk/>
            <pc:sldMk cId="4056039362" sldId="260"/>
            <ac:cxnSpMk id="58" creationId="{6C118699-F02A-4FB2-8BD7-303EABC908D9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62" creationId="{A869321F-C366-48C6-9A3F-F5A6017738CA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65" creationId="{9FFCF6BB-EBF8-4677-AE66-EAC451310568}"/>
          </ac:cxnSpMkLst>
        </pc:cxnChg>
        <pc:cxnChg chg="add del mod">
          <ac:chgData name="Antonio Osamu Katagiri Tanaka" userId="2c28225e-d492-4964-8551-1b0a3c65dda0" providerId="ADAL" clId="{ED77F351-F929-4DB4-A4ED-DC5FE65AD935}" dt="2020-05-18T16:53:24.481" v="1831" actId="478"/>
          <ac:cxnSpMkLst>
            <pc:docMk/>
            <pc:sldMk cId="4056039362" sldId="260"/>
            <ac:cxnSpMk id="76" creationId="{07A23539-B268-40C4-A256-DAB3F96886B3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119" creationId="{FDF0A069-760F-4C41-95F0-0FC362B021D0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172" creationId="{50F75C52-4A56-44CE-8903-2E3441D82DC7}"/>
          </ac:cxnSpMkLst>
        </pc:cxnChg>
      </pc:sldChg>
      <pc:sldChg chg="modSp mod modTransition">
        <pc:chgData name="Antonio Osamu Katagiri Tanaka" userId="2c28225e-d492-4964-8551-1b0a3c65dda0" providerId="ADAL" clId="{ED77F351-F929-4DB4-A4ED-DC5FE65AD935}" dt="2020-05-18T15:39:53.492" v="741" actId="1076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D77F351-F929-4DB4-A4ED-DC5FE65AD935}" dt="2020-05-18T15:39:53.492" v="741" actId="1076"/>
          <ac:spMkLst>
            <pc:docMk/>
            <pc:sldMk cId="3604131991" sldId="26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ED77F351-F929-4DB4-A4ED-DC5FE65AD935}" dt="2020-05-18T15:39:47.208" v="740" actId="1076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D77F351-F929-4DB4-A4ED-DC5FE65AD935}" dt="2020-05-18T15:39:47.208" v="740" actId="1076"/>
          <ac:spMkLst>
            <pc:docMk/>
            <pc:sldMk cId="708711930" sldId="276"/>
            <ac:spMk id="4" creationId="{F9ED8BE6-F7AC-4FD8-8FA8-8C683A7C2F62}"/>
          </ac:spMkLst>
        </pc:spChg>
      </pc:sldChg>
      <pc:sldChg chg="addSp delSp modSp mod modTransition">
        <pc:chgData name="Antonio Osamu Katagiri Tanaka" userId="2c28225e-d492-4964-8551-1b0a3c65dda0" providerId="ADAL" clId="{ED77F351-F929-4DB4-A4ED-DC5FE65AD935}" dt="2020-05-18T17:09:26.144" v="2280" actId="21"/>
        <pc:sldMkLst>
          <pc:docMk/>
          <pc:sldMk cId="2232161063" sldId="281"/>
        </pc:sldMkLst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5" creationId="{839FD329-2FDC-4AD0-AA25-E3A87C3A2BCB}"/>
          </ac:spMkLst>
        </pc:spChg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6" creationId="{8F90B4B3-EA35-423C-932D-EA04578D4FFD}"/>
          </ac:spMkLst>
        </pc:spChg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7" creationId="{F0B5FAE8-8248-4C6B-8745-7BF5631B826E}"/>
          </ac:spMkLst>
        </pc:spChg>
        <pc:spChg chg="add mod">
          <ac:chgData name="Antonio Osamu Katagiri Tanaka" userId="2c28225e-d492-4964-8551-1b0a3c65dda0" providerId="ADAL" clId="{ED77F351-F929-4DB4-A4ED-DC5FE65AD935}" dt="2020-05-18T17:07:43.033" v="2259" actId="164"/>
          <ac:spMkLst>
            <pc:docMk/>
            <pc:sldMk cId="2232161063" sldId="281"/>
            <ac:spMk id="8" creationId="{19AAE9CA-6A29-4868-91A3-0566C3B5A227}"/>
          </ac:spMkLst>
        </pc:spChg>
        <pc:spChg chg="mod topLvl">
          <ac:chgData name="Antonio Osamu Katagiri Tanaka" userId="2c28225e-d492-4964-8551-1b0a3c65dda0" providerId="ADAL" clId="{ED77F351-F929-4DB4-A4ED-DC5FE65AD935}" dt="2020-05-18T17:09:19.074" v="2279" actId="164"/>
          <ac:spMkLst>
            <pc:docMk/>
            <pc:sldMk cId="2232161063" sldId="281"/>
            <ac:spMk id="12" creationId="{1C5A133F-978A-4B80-9CA3-B52805B34745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3" creationId="{DA4334F0-65F0-4927-A9E4-5C4C4046BE13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4" creationId="{822F9AAC-0F09-42EC-9AB8-7C72BB72F936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5" creationId="{EF8A9F96-C9DD-4579-A653-813766A46635}"/>
          </ac:spMkLst>
        </pc:spChg>
        <pc:grpChg chg="add del mod">
          <ac:chgData name="Antonio Osamu Katagiri Tanaka" userId="2c28225e-d492-4964-8551-1b0a3c65dda0" providerId="ADAL" clId="{ED77F351-F929-4DB4-A4ED-DC5FE65AD935}" dt="2020-05-18T17:07:44.516" v="2260" actId="21"/>
          <ac:grpSpMkLst>
            <pc:docMk/>
            <pc:sldMk cId="2232161063" sldId="281"/>
            <ac:grpSpMk id="3" creationId="{74BD9F48-7858-47E1-9AC4-20028C3D8A57}"/>
          </ac:grpSpMkLst>
        </pc:grpChg>
        <pc:grpChg chg="add mod">
          <ac:chgData name="Antonio Osamu Katagiri Tanaka" userId="2c28225e-d492-4964-8551-1b0a3c65dda0" providerId="ADAL" clId="{ED77F351-F929-4DB4-A4ED-DC5FE65AD935}" dt="2020-05-18T17:07:43.033" v="2259" actId="164"/>
          <ac:grpSpMkLst>
            <pc:docMk/>
            <pc:sldMk cId="2232161063" sldId="281"/>
            <ac:grpSpMk id="4" creationId="{18E5D3B9-6A5A-4ED9-9234-68DACB865004}"/>
          </ac:grpSpMkLst>
        </pc:grpChg>
        <pc:grpChg chg="add del mod">
          <ac:chgData name="Antonio Osamu Katagiri Tanaka" userId="2c28225e-d492-4964-8551-1b0a3c65dda0" providerId="ADAL" clId="{ED77F351-F929-4DB4-A4ED-DC5FE65AD935}" dt="2020-05-18T17:09:26.144" v="2280" actId="21"/>
          <ac:grpSpMkLst>
            <pc:docMk/>
            <pc:sldMk cId="2232161063" sldId="281"/>
            <ac:grpSpMk id="9" creationId="{857B37C7-ED68-4CE7-9617-B3F7B963AFBF}"/>
          </ac:grpSpMkLst>
        </pc:grpChg>
        <pc:grpChg chg="add del mod">
          <ac:chgData name="Antonio Osamu Katagiri Tanaka" userId="2c28225e-d492-4964-8551-1b0a3c65dda0" providerId="ADAL" clId="{ED77F351-F929-4DB4-A4ED-DC5FE65AD935}" dt="2020-05-18T17:08:38.565" v="2274" actId="165"/>
          <ac:grpSpMkLst>
            <pc:docMk/>
            <pc:sldMk cId="2232161063" sldId="281"/>
            <ac:grpSpMk id="10" creationId="{BA8859CC-9D9B-490D-8F76-3A096726E3B0}"/>
          </ac:grpSpMkLst>
        </pc:grpChg>
        <pc:grpChg chg="mod topLvl">
          <ac:chgData name="Antonio Osamu Katagiri Tanaka" userId="2c28225e-d492-4964-8551-1b0a3c65dda0" providerId="ADAL" clId="{ED77F351-F929-4DB4-A4ED-DC5FE65AD935}" dt="2020-05-18T17:09:19.074" v="2279" actId="164"/>
          <ac:grpSpMkLst>
            <pc:docMk/>
            <pc:sldMk cId="2232161063" sldId="281"/>
            <ac:grpSpMk id="11" creationId="{5EB0EFB6-AA52-4F32-8C8B-9EF1B4D99675}"/>
          </ac:grpSpMkLst>
        </pc:grpChg>
      </pc:sldChg>
      <pc:sldChg chg="addSp delSp modSp add mod ord modAnim modNotesTx">
        <pc:chgData name="Antonio Osamu Katagiri Tanaka" userId="2c28225e-d492-4964-8551-1b0a3c65dda0" providerId="ADAL" clId="{ED77F351-F929-4DB4-A4ED-DC5FE65AD935}" dt="2020-05-18T20:46:04.326" v="4493"/>
        <pc:sldMkLst>
          <pc:docMk/>
          <pc:sldMk cId="4286112639" sldId="282"/>
        </pc:sldMkLst>
        <pc:spChg chg="mod">
          <ac:chgData name="Antonio Osamu Katagiri Tanaka" userId="2c28225e-d492-4964-8551-1b0a3c65dda0" providerId="ADAL" clId="{ED77F351-F929-4DB4-A4ED-DC5FE65AD935}" dt="2020-05-18T20:46:04.326" v="4493"/>
          <ac:spMkLst>
            <pc:docMk/>
            <pc:sldMk cId="4286112639" sldId="282"/>
            <ac:spMk id="6" creationId="{438892A2-F58C-479B-93B3-BDD2A80D348B}"/>
          </ac:spMkLst>
        </pc:spChg>
        <pc:spChg chg="del mod">
          <ac:chgData name="Antonio Osamu Katagiri Tanaka" userId="2c28225e-d492-4964-8551-1b0a3c65dda0" providerId="ADAL" clId="{ED77F351-F929-4DB4-A4ED-DC5FE65AD935}" dt="2020-05-18T17:24:22.408" v="2354" actId="478"/>
          <ac:spMkLst>
            <pc:docMk/>
            <pc:sldMk cId="4286112639" sldId="282"/>
            <ac:spMk id="14" creationId="{B1FDEF3E-1872-41D3-A841-FBE14801F476}"/>
          </ac:spMkLst>
        </pc:spChg>
        <pc:spChg chg="add del mod">
          <ac:chgData name="Antonio Osamu Katagiri Tanaka" userId="2c28225e-d492-4964-8551-1b0a3c65dda0" providerId="ADAL" clId="{ED77F351-F929-4DB4-A4ED-DC5FE65AD935}" dt="2020-05-18T15:37:48.980" v="730" actId="478"/>
          <ac:spMkLst>
            <pc:docMk/>
            <pc:sldMk cId="4286112639" sldId="282"/>
            <ac:spMk id="26" creationId="{9A8C7E94-3CAC-47FA-A735-8C20EAB1C3C5}"/>
          </ac:spMkLst>
        </pc:spChg>
        <pc:spChg chg="add mod">
          <ac:chgData name="Antonio Osamu Katagiri Tanaka" userId="2c28225e-d492-4964-8551-1b0a3c65dda0" providerId="ADAL" clId="{ED77F351-F929-4DB4-A4ED-DC5FE65AD935}" dt="2020-05-18T19:17:56.268" v="3189" actId="20577"/>
          <ac:spMkLst>
            <pc:docMk/>
            <pc:sldMk cId="4286112639" sldId="282"/>
            <ac:spMk id="30" creationId="{7C6442AC-3A81-48FD-95D7-BE376B90D996}"/>
          </ac:spMkLst>
        </pc:spChg>
        <pc:spChg chg="add mod">
          <ac:chgData name="Antonio Osamu Katagiri Tanaka" userId="2c28225e-d492-4964-8551-1b0a3c65dda0" providerId="ADAL" clId="{ED77F351-F929-4DB4-A4ED-DC5FE65AD935}" dt="2020-05-18T19:04:29.144" v="2822" actId="114"/>
          <ac:spMkLst>
            <pc:docMk/>
            <pc:sldMk cId="4286112639" sldId="282"/>
            <ac:spMk id="33" creationId="{FA782A8B-86B2-4C0B-8273-EC7AFA3048B7}"/>
          </ac:spMkLst>
        </pc:spChg>
        <pc:spChg chg="add mod">
          <ac:chgData name="Antonio Osamu Katagiri Tanaka" userId="2c28225e-d492-4964-8551-1b0a3c65dda0" providerId="ADAL" clId="{ED77F351-F929-4DB4-A4ED-DC5FE65AD935}" dt="2020-05-18T19:06:29.020" v="2873" actId="20577"/>
          <ac:spMkLst>
            <pc:docMk/>
            <pc:sldMk cId="4286112639" sldId="282"/>
            <ac:spMk id="34" creationId="{3F6F4E7F-423A-479C-8559-7058F86D265C}"/>
          </ac:spMkLst>
        </pc:spChg>
        <pc:spChg chg="add del mod">
          <ac:chgData name="Antonio Osamu Katagiri Tanaka" userId="2c28225e-d492-4964-8551-1b0a3c65dda0" providerId="ADAL" clId="{ED77F351-F929-4DB4-A4ED-DC5FE65AD935}" dt="2020-05-18T19:08:38.061" v="2941" actId="478"/>
          <ac:spMkLst>
            <pc:docMk/>
            <pc:sldMk cId="4286112639" sldId="282"/>
            <ac:spMk id="35" creationId="{29261CE9-4799-4D6D-AD51-2880665DC58D}"/>
          </ac:spMkLst>
        </pc:spChg>
        <pc:spChg chg="add mod">
          <ac:chgData name="Antonio Osamu Katagiri Tanaka" userId="2c28225e-d492-4964-8551-1b0a3c65dda0" providerId="ADAL" clId="{ED77F351-F929-4DB4-A4ED-DC5FE65AD935}" dt="2020-05-18T19:04:34.168" v="2823" actId="114"/>
          <ac:spMkLst>
            <pc:docMk/>
            <pc:sldMk cId="4286112639" sldId="282"/>
            <ac:spMk id="36" creationId="{3318332D-80A8-4BDE-90D6-3D02E868070B}"/>
          </ac:spMkLst>
        </pc:spChg>
        <pc:spChg chg="add mod">
          <ac:chgData name="Antonio Osamu Katagiri Tanaka" userId="2c28225e-d492-4964-8551-1b0a3c65dda0" providerId="ADAL" clId="{ED77F351-F929-4DB4-A4ED-DC5FE65AD935}" dt="2020-05-18T19:08:54.271" v="2945" actId="20577"/>
          <ac:spMkLst>
            <pc:docMk/>
            <pc:sldMk cId="4286112639" sldId="282"/>
            <ac:spMk id="37" creationId="{820A763D-9518-49EF-A195-5E6F60DC760C}"/>
          </ac:spMkLst>
        </pc:spChg>
        <pc:spChg chg="add del mod">
          <ac:chgData name="Antonio Osamu Katagiri Tanaka" userId="2c28225e-d492-4964-8551-1b0a3c65dda0" providerId="ADAL" clId="{ED77F351-F929-4DB4-A4ED-DC5FE65AD935}" dt="2020-05-18T19:16:22.768" v="3174"/>
          <ac:spMkLst>
            <pc:docMk/>
            <pc:sldMk cId="4286112639" sldId="282"/>
            <ac:spMk id="38" creationId="{7DD013A2-7D16-44A1-B24D-D6FE3116EC2B}"/>
          </ac:spMkLst>
        </pc:spChg>
        <pc:grpChg chg="add mod">
          <ac:chgData name="Antonio Osamu Katagiri Tanaka" userId="2c28225e-d492-4964-8551-1b0a3c65dda0" providerId="ADAL" clId="{ED77F351-F929-4DB4-A4ED-DC5FE65AD935}" dt="2020-05-18T15:45:22.082" v="778" actId="164"/>
          <ac:grpSpMkLst>
            <pc:docMk/>
            <pc:sldMk cId="4286112639" sldId="282"/>
            <ac:grpSpMk id="29" creationId="{12FA8F6E-65E8-4850-A259-CA04ADEA84D4}"/>
          </ac:grpSpMkLst>
        </pc:grpChg>
        <pc:graphicFrameChg chg="add mod modGraphic">
          <ac:chgData name="Antonio Osamu Katagiri Tanaka" userId="2c28225e-d492-4964-8551-1b0a3c65dda0" providerId="ADAL" clId="{ED77F351-F929-4DB4-A4ED-DC5FE65AD935}" dt="2020-05-18T20:31:04.654" v="4034" actId="790"/>
          <ac:graphicFrameMkLst>
            <pc:docMk/>
            <pc:sldMk cId="4286112639" sldId="282"/>
            <ac:graphicFrameMk id="31" creationId="{631E131D-C90C-4F01-B492-46AFD60AB711}"/>
          </ac:graphicFrameMkLst>
        </pc:graphicFrame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4" creationId="{563535E3-D060-49F5-BC3A-DCF81FCCC08F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7" creationId="{6D386554-E2F0-438F-8C22-F117AFB3113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9" creationId="{40BBC99F-79AA-496A-8DDA-CEF33F5AD385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1" creationId="{A5D4806D-27D6-4562-8C4B-22189D119BC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3" creationId="{BC4D28AE-BA6C-4D6E-A910-E72567C1A82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6" creationId="{9173379F-B014-4AFC-B719-B37755621FDA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8" creationId="{B9C68034-8639-4520-841C-A8387B477F91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0" creationId="{7E0EFC38-C50F-4E65-8D35-EB4B3358CA79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2" creationId="{FA5995D4-7A17-4426-8B0E-75082EC65B46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4" creationId="{E3EDCE94-F20C-453A-B191-851563D1D76F}"/>
          </ac:picMkLst>
        </pc:picChg>
        <pc:picChg chg="mod">
          <ac:chgData name="Antonio Osamu Katagiri Tanaka" userId="2c28225e-d492-4964-8551-1b0a3c65dda0" providerId="ADAL" clId="{ED77F351-F929-4DB4-A4ED-DC5FE65AD935}" dt="2020-05-18T15:12:43.568" v="562" actId="1076"/>
          <ac:picMkLst>
            <pc:docMk/>
            <pc:sldMk cId="4286112639" sldId="282"/>
            <ac:picMk id="25" creationId="{97AB3B9C-02E7-4D24-A104-26FD266A2E88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7" creationId="{3698E5A3-C0CE-4C40-8E9A-66C7E081ABBA}"/>
          </ac:picMkLst>
        </pc:picChg>
        <pc:picChg chg="add mod or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8" creationId="{2EE0CBCE-22B4-48BA-8B74-5BC762868E65}"/>
          </ac:picMkLst>
        </pc:picChg>
      </pc:sldChg>
      <pc:sldChg chg="modSp add mod ord">
        <pc:chgData name="Antonio Osamu Katagiri Tanaka" userId="2c28225e-d492-4964-8551-1b0a3c65dda0" providerId="ADAL" clId="{ED77F351-F929-4DB4-A4ED-DC5FE65AD935}" dt="2020-05-18T21:09:05.025" v="4720"/>
        <pc:sldMkLst>
          <pc:docMk/>
          <pc:sldMk cId="802513786" sldId="283"/>
        </pc:sldMkLst>
        <pc:spChg chg="mod">
          <ac:chgData name="Antonio Osamu Katagiri Tanaka" userId="2c28225e-d492-4964-8551-1b0a3c65dda0" providerId="ADAL" clId="{ED77F351-F929-4DB4-A4ED-DC5FE65AD935}" dt="2020-05-18T16:31:08.560" v="1073" actId="20577"/>
          <ac:spMkLst>
            <pc:docMk/>
            <pc:sldMk cId="802513786" sldId="283"/>
            <ac:spMk id="6" creationId="{438892A2-F58C-479B-93B3-BDD2A80D348B}"/>
          </ac:spMkLst>
        </pc:spChg>
      </pc:sldChg>
      <pc:sldChg chg="addSp delSp modSp add mod ord">
        <pc:chgData name="Antonio Osamu Katagiri Tanaka" userId="2c28225e-d492-4964-8551-1b0a3c65dda0" providerId="ADAL" clId="{ED77F351-F929-4DB4-A4ED-DC5FE65AD935}" dt="2020-05-18T22:37:31.841" v="4924" actId="20577"/>
        <pc:sldMkLst>
          <pc:docMk/>
          <pc:sldMk cId="2196931138" sldId="284"/>
        </pc:sldMkLst>
        <pc:spChg chg="add del mod">
          <ac:chgData name="Antonio Osamu Katagiri Tanaka" userId="2c28225e-d492-4964-8551-1b0a3c65dda0" providerId="ADAL" clId="{ED77F351-F929-4DB4-A4ED-DC5FE65AD935}" dt="2020-05-18T21:50:14.028" v="4794" actId="478"/>
          <ac:spMkLst>
            <pc:docMk/>
            <pc:sldMk cId="2196931138" sldId="284"/>
            <ac:spMk id="3" creationId="{22EEBFFC-0DE5-4CF4-89D1-BDB95C464491}"/>
          </ac:spMkLst>
        </pc:spChg>
        <pc:spChg chg="add mod">
          <ac:chgData name="Antonio Osamu Katagiri Tanaka" userId="2c28225e-d492-4964-8551-1b0a3c65dda0" providerId="ADAL" clId="{ED77F351-F929-4DB4-A4ED-DC5FE65AD935}" dt="2020-05-18T22:37:31.841" v="4924" actId="20577"/>
          <ac:spMkLst>
            <pc:docMk/>
            <pc:sldMk cId="2196931138" sldId="284"/>
            <ac:spMk id="5" creationId="{D21821AF-37A0-42A9-BA81-AC54D4162E15}"/>
          </ac:spMkLst>
        </pc:spChg>
        <pc:spChg chg="mod">
          <ac:chgData name="Antonio Osamu Katagiri Tanaka" userId="2c28225e-d492-4964-8551-1b0a3c65dda0" providerId="ADAL" clId="{ED77F351-F929-4DB4-A4ED-DC5FE65AD935}" dt="2020-05-18T15:39:34.604" v="738" actId="1076"/>
          <ac:spMkLst>
            <pc:docMk/>
            <pc:sldMk cId="2196931138" sldId="284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1:47:25.682" v="4778" actId="20577"/>
          <ac:spMkLst>
            <pc:docMk/>
            <pc:sldMk cId="2196931138" sldId="284"/>
            <ac:spMk id="7" creationId="{CF00F27D-498A-4F1A-B2BF-488940617693}"/>
          </ac:spMkLst>
        </pc:spChg>
        <pc:spChg chg="add mod">
          <ac:chgData name="Antonio Osamu Katagiri Tanaka" userId="2c28225e-d492-4964-8551-1b0a3c65dda0" providerId="ADAL" clId="{ED77F351-F929-4DB4-A4ED-DC5FE65AD935}" dt="2020-05-18T21:50:09.245" v="4791" actId="1076"/>
          <ac:spMkLst>
            <pc:docMk/>
            <pc:sldMk cId="2196931138" sldId="284"/>
            <ac:spMk id="8" creationId="{C3FDDB4E-F019-42C2-9766-0C240A5C9F0F}"/>
          </ac:spMkLst>
        </pc:spChg>
        <pc:spChg chg="del mod">
          <ac:chgData name="Antonio Osamu Katagiri Tanaka" userId="2c28225e-d492-4964-8551-1b0a3c65dda0" providerId="ADAL" clId="{ED77F351-F929-4DB4-A4ED-DC5FE65AD935}" dt="2020-05-18T21:44:00.617" v="4776" actId="478"/>
          <ac:spMkLst>
            <pc:docMk/>
            <pc:sldMk cId="2196931138" sldId="284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ED77F351-F929-4DB4-A4ED-DC5FE65AD935}" dt="2020-05-18T21:50:52.539" v="4800" actId="1076"/>
          <ac:picMkLst>
            <pc:docMk/>
            <pc:sldMk cId="2196931138" sldId="284"/>
            <ac:picMk id="4" creationId="{3080AD46-F490-488F-B4C1-A389B6856429}"/>
          </ac:picMkLst>
        </pc:picChg>
      </pc:sldChg>
      <pc:sldChg chg="addSp delSp modSp add mod modNotesTx">
        <pc:chgData name="Antonio Osamu Katagiri Tanaka" userId="2c28225e-d492-4964-8551-1b0a3c65dda0" providerId="ADAL" clId="{ED77F351-F929-4DB4-A4ED-DC5FE65AD935}" dt="2020-05-18T21:54:57.141" v="4919" actId="20577"/>
        <pc:sldMkLst>
          <pc:docMk/>
          <pc:sldMk cId="3302454871" sldId="285"/>
        </pc:sldMkLst>
        <pc:spChg chg="mod">
          <ac:chgData name="Antonio Osamu Katagiri Tanaka" userId="2c28225e-d492-4964-8551-1b0a3c65dda0" providerId="ADAL" clId="{ED77F351-F929-4DB4-A4ED-DC5FE65AD935}" dt="2020-05-18T20:46:33.397" v="4501"/>
          <ac:spMkLst>
            <pc:docMk/>
            <pc:sldMk cId="3302454871" sldId="28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1:08:20.653" v="4716" actId="20577"/>
          <ac:spMkLst>
            <pc:docMk/>
            <pc:sldMk cId="3302454871" sldId="285"/>
            <ac:spMk id="13" creationId="{FB7CBF8C-E9D7-467D-AC80-861FD99A95EB}"/>
          </ac:spMkLst>
        </pc:spChg>
        <pc:spChg chg="mod">
          <ac:chgData name="Antonio Osamu Katagiri Tanaka" userId="2c28225e-d492-4964-8551-1b0a3c65dda0" providerId="ADAL" clId="{ED77F351-F929-4DB4-A4ED-DC5FE65AD935}" dt="2020-05-18T20:58:57.710" v="4570" actId="404"/>
          <ac:spMkLst>
            <pc:docMk/>
            <pc:sldMk cId="3302454871" sldId="285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21:00:58.898" v="4598" actId="1076"/>
          <ac:spMkLst>
            <pc:docMk/>
            <pc:sldMk cId="3302454871" sldId="285"/>
            <ac:spMk id="15" creationId="{B54D3660-1503-4868-93CD-5E290B308E80}"/>
          </ac:spMkLst>
        </pc:spChg>
        <pc:spChg chg="add mod">
          <ac:chgData name="Antonio Osamu Katagiri Tanaka" userId="2c28225e-d492-4964-8551-1b0a3c65dda0" providerId="ADAL" clId="{ED77F351-F929-4DB4-A4ED-DC5FE65AD935}" dt="2020-05-18T21:00:58.898" v="4598" actId="1076"/>
          <ac:spMkLst>
            <pc:docMk/>
            <pc:sldMk cId="3302454871" sldId="285"/>
            <ac:spMk id="23" creationId="{5D1C6C86-56E2-4064-BFC6-171E69347FA8}"/>
          </ac:spMkLst>
        </pc:spChg>
        <pc:spChg chg="add mod">
          <ac:chgData name="Antonio Osamu Katagiri Tanaka" userId="2c28225e-d492-4964-8551-1b0a3c65dda0" providerId="ADAL" clId="{ED77F351-F929-4DB4-A4ED-DC5FE65AD935}" dt="2020-05-18T20:59:07.963" v="4573"/>
          <ac:spMkLst>
            <pc:docMk/>
            <pc:sldMk cId="3302454871" sldId="285"/>
            <ac:spMk id="24" creationId="{CBB81FD0-0EFA-45C4-9398-CD1016B7A3A9}"/>
          </ac:spMkLst>
        </pc:spChg>
        <pc:grpChg chg="add del mod">
          <ac:chgData name="Antonio Osamu Katagiri Tanaka" userId="2c28225e-d492-4964-8551-1b0a3c65dda0" providerId="ADAL" clId="{ED77F351-F929-4DB4-A4ED-DC5FE65AD935}" dt="2020-05-18T20:40:55.175" v="4340" actId="478"/>
          <ac:grpSpMkLst>
            <pc:docMk/>
            <pc:sldMk cId="3302454871" sldId="285"/>
            <ac:grpSpMk id="5" creationId="{CCC0DA28-C860-4083-AAF4-D949A360AB95}"/>
          </ac:grpSpMkLst>
        </pc:grpChg>
        <pc:grpChg chg="mod">
          <ac:chgData name="Antonio Osamu Katagiri Tanaka" userId="2c28225e-d492-4964-8551-1b0a3c65dda0" providerId="ADAL" clId="{ED77F351-F929-4DB4-A4ED-DC5FE65AD935}" dt="2020-05-18T20:40:47.745" v="4338"/>
          <ac:grpSpMkLst>
            <pc:docMk/>
            <pc:sldMk cId="3302454871" sldId="285"/>
            <ac:grpSpMk id="7" creationId="{25394E34-87A6-4D3B-BEE1-23ED9C2AC6E4}"/>
          </ac:grpSpMkLst>
        </pc:grpChg>
        <pc:grpChg chg="mod">
          <ac:chgData name="Antonio Osamu Katagiri Tanaka" userId="2c28225e-d492-4964-8551-1b0a3c65dda0" providerId="ADAL" clId="{ED77F351-F929-4DB4-A4ED-DC5FE65AD935}" dt="2020-05-18T20:40:47.745" v="4338"/>
          <ac:grpSpMkLst>
            <pc:docMk/>
            <pc:sldMk cId="3302454871" sldId="285"/>
            <ac:grpSpMk id="8" creationId="{8DF0B83F-F09D-4B40-9FF8-4D601C691A94}"/>
          </ac:grpSpMkLst>
        </pc:grpChg>
        <pc:grpChg chg="add del mod">
          <ac:chgData name="Antonio Osamu Katagiri Tanaka" userId="2c28225e-d492-4964-8551-1b0a3c65dda0" providerId="ADAL" clId="{ED77F351-F929-4DB4-A4ED-DC5FE65AD935}" dt="2020-05-18T20:59:15.871" v="4575" actId="165"/>
          <ac:grpSpMkLst>
            <pc:docMk/>
            <pc:sldMk cId="3302454871" sldId="285"/>
            <ac:grpSpMk id="16" creationId="{83A7145A-22E6-41D8-9EDE-BCE96583B474}"/>
          </ac:grpSpMkLst>
        </pc:grpChg>
        <pc:grpChg chg="del mod topLvl">
          <ac:chgData name="Antonio Osamu Katagiri Tanaka" userId="2c28225e-d492-4964-8551-1b0a3c65dda0" providerId="ADAL" clId="{ED77F351-F929-4DB4-A4ED-DC5FE65AD935}" dt="2020-05-18T20:59:24.491" v="4577" actId="165"/>
          <ac:grpSpMkLst>
            <pc:docMk/>
            <pc:sldMk cId="3302454871" sldId="285"/>
            <ac:grpSpMk id="17" creationId="{7BA6188D-8165-44CA-91D8-CCF5D4E90B80}"/>
          </ac:grpSpMkLst>
        </pc:grpChg>
        <pc:grpChg chg="del mod topLvl">
          <ac:chgData name="Antonio Osamu Katagiri Tanaka" userId="2c28225e-d492-4964-8551-1b0a3c65dda0" providerId="ADAL" clId="{ED77F351-F929-4DB4-A4ED-DC5FE65AD935}" dt="2020-05-18T21:00:14.377" v="4585" actId="478"/>
          <ac:grpSpMkLst>
            <pc:docMk/>
            <pc:sldMk cId="3302454871" sldId="285"/>
            <ac:grpSpMk id="18" creationId="{EC319A2D-F431-40EE-9E03-0EBEE65B8617}"/>
          </ac:grpSpMkLst>
        </pc:grpChg>
        <pc:picChg chg="add mod">
          <ac:chgData name="Antonio Osamu Katagiri Tanaka" userId="2c28225e-d492-4964-8551-1b0a3c65dda0" providerId="ADAL" clId="{ED77F351-F929-4DB4-A4ED-DC5FE65AD935}" dt="2020-05-18T21:00:58.898" v="4598" actId="1076"/>
          <ac:picMkLst>
            <pc:docMk/>
            <pc:sldMk cId="3302454871" sldId="285"/>
            <ac:picMk id="3" creationId="{E25743DC-D330-4E79-B047-25B0B082115B}"/>
          </ac:picMkLst>
        </pc:picChg>
        <pc:picChg chg="add mod">
          <ac:chgData name="Antonio Osamu Katagiri Tanaka" userId="2c28225e-d492-4964-8551-1b0a3c65dda0" providerId="ADAL" clId="{ED77F351-F929-4DB4-A4ED-DC5FE65AD935}" dt="2020-05-18T21:00:58.898" v="4598" actId="1076"/>
          <ac:picMkLst>
            <pc:docMk/>
            <pc:sldMk cId="3302454871" sldId="285"/>
            <ac:picMk id="4" creationId="{E18805EB-9805-4C9A-9A2A-002A48B629AA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9" creationId="{A9D25D65-ED0B-4607-9493-C748F82CA180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0" creationId="{0800D3FE-314C-4954-B5D1-65D8D98A059A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1" creationId="{8E33641F-26AA-4D70-B2B4-28598562C11B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2" creationId="{AB2DD9CC-A9D7-4493-B725-2A52F54C3943}"/>
          </ac:picMkLst>
        </pc:picChg>
        <pc:picChg chg="mod">
          <ac:chgData name="Antonio Osamu Katagiri Tanaka" userId="2c28225e-d492-4964-8551-1b0a3c65dda0" providerId="ADAL" clId="{ED77F351-F929-4DB4-A4ED-DC5FE65AD935}" dt="2020-05-18T20:59:15.871" v="4575" actId="165"/>
          <ac:picMkLst>
            <pc:docMk/>
            <pc:sldMk cId="3302454871" sldId="285"/>
            <ac:picMk id="19" creationId="{B5496559-9F8D-4C76-8AA0-D98C98AE9104}"/>
          </ac:picMkLst>
        </pc:picChg>
        <pc:picChg chg="mod">
          <ac:chgData name="Antonio Osamu Katagiri Tanaka" userId="2c28225e-d492-4964-8551-1b0a3c65dda0" providerId="ADAL" clId="{ED77F351-F929-4DB4-A4ED-DC5FE65AD935}" dt="2020-05-18T20:59:15.871" v="4575" actId="165"/>
          <ac:picMkLst>
            <pc:docMk/>
            <pc:sldMk cId="3302454871" sldId="285"/>
            <ac:picMk id="20" creationId="{0A329EB1-C3E9-4B6A-BD37-02C2B1419801}"/>
          </ac:picMkLst>
        </pc:picChg>
        <pc:picChg chg="del mod topLvl">
          <ac:chgData name="Antonio Osamu Katagiri Tanaka" userId="2c28225e-d492-4964-8551-1b0a3c65dda0" providerId="ADAL" clId="{ED77F351-F929-4DB4-A4ED-DC5FE65AD935}" dt="2020-05-18T20:59:46.578" v="4582" actId="478"/>
          <ac:picMkLst>
            <pc:docMk/>
            <pc:sldMk cId="3302454871" sldId="285"/>
            <ac:picMk id="21" creationId="{69855D4E-5450-45DA-B81C-9E431C64481E}"/>
          </ac:picMkLst>
        </pc:picChg>
        <pc:picChg chg="del mod topLvl">
          <ac:chgData name="Antonio Osamu Katagiri Tanaka" userId="2c28225e-d492-4964-8551-1b0a3c65dda0" providerId="ADAL" clId="{ED77F351-F929-4DB4-A4ED-DC5FE65AD935}" dt="2020-05-18T20:59:46.578" v="4582" actId="478"/>
          <ac:picMkLst>
            <pc:docMk/>
            <pc:sldMk cId="3302454871" sldId="285"/>
            <ac:picMk id="22" creationId="{7103FE92-ADA8-44D9-BF2F-9FBFFF49E434}"/>
          </ac:picMkLst>
        </pc:picChg>
      </pc:sldChg>
      <pc:sldChg chg="modSp add del mod modTransition">
        <pc:chgData name="Antonio Osamu Katagiri Tanaka" userId="2c28225e-d492-4964-8551-1b0a3c65dda0" providerId="ADAL" clId="{ED77F351-F929-4DB4-A4ED-DC5FE65AD935}" dt="2020-05-18T17:23:28.347" v="2352" actId="47"/>
        <pc:sldMkLst>
          <pc:docMk/>
          <pc:sldMk cId="3243375710" sldId="322"/>
        </pc:sldMkLst>
        <pc:spChg chg="mod">
          <ac:chgData name="Antonio Osamu Katagiri Tanaka" userId="2c28225e-d492-4964-8551-1b0a3c65dda0" providerId="ADAL" clId="{ED77F351-F929-4DB4-A4ED-DC5FE65AD935}" dt="2020-05-18T16:04:17.900" v="817" actId="108"/>
          <ac:spMkLst>
            <pc:docMk/>
            <pc:sldMk cId="3243375710" sldId="322"/>
            <ac:spMk id="22" creationId="{3E480925-18F7-4BDA-8B94-650E539F700F}"/>
          </ac:spMkLst>
        </pc:spChg>
        <pc:picChg chg="mod">
          <ac:chgData name="Antonio Osamu Katagiri Tanaka" userId="2c28225e-d492-4964-8551-1b0a3c65dda0" providerId="ADAL" clId="{ED77F351-F929-4DB4-A4ED-DC5FE65AD935}" dt="2020-05-18T17:11:27.458" v="2297" actId="14100"/>
          <ac:picMkLst>
            <pc:docMk/>
            <pc:sldMk cId="3243375710" sldId="322"/>
            <ac:picMk id="31" creationId="{3C85A876-E6A9-49BC-816B-D010FD0ECC89}"/>
          </ac:picMkLst>
        </pc:picChg>
      </pc:sldChg>
      <pc:sldChg chg="modSp add mod ord">
        <pc:chgData name="Antonio Osamu Katagiri Tanaka" userId="2c28225e-d492-4964-8551-1b0a3c65dda0" providerId="ADAL" clId="{ED77F351-F929-4DB4-A4ED-DC5FE65AD935}" dt="2020-05-18T21:07:55.889" v="4686"/>
        <pc:sldMkLst>
          <pc:docMk/>
          <pc:sldMk cId="4142625535" sldId="323"/>
        </pc:sldMkLst>
        <pc:spChg chg="mod">
          <ac:chgData name="Antonio Osamu Katagiri Tanaka" userId="2c28225e-d492-4964-8551-1b0a3c65dda0" providerId="ADAL" clId="{ED77F351-F929-4DB4-A4ED-DC5FE65AD935}" dt="2020-05-18T16:26:45.480" v="1049" actId="20577"/>
          <ac:spMkLst>
            <pc:docMk/>
            <pc:sldMk cId="4142625535" sldId="323"/>
            <ac:spMk id="6" creationId="{438892A2-F58C-479B-93B3-BDD2A80D348B}"/>
          </ac:spMkLst>
        </pc:spChg>
      </pc:sldChg>
      <pc:sldChg chg="addSp delSp modSp add mod delAnim">
        <pc:chgData name="Antonio Osamu Katagiri Tanaka" userId="2c28225e-d492-4964-8551-1b0a3c65dda0" providerId="ADAL" clId="{ED77F351-F929-4DB4-A4ED-DC5FE65AD935}" dt="2020-05-18T21:49:29.306" v="4783" actId="14100"/>
        <pc:sldMkLst>
          <pc:docMk/>
          <pc:sldMk cId="1153445383" sldId="324"/>
        </pc:sldMkLst>
        <pc:spChg chg="mod">
          <ac:chgData name="Antonio Osamu Katagiri Tanaka" userId="2c28225e-d492-4964-8551-1b0a3c65dda0" providerId="ADAL" clId="{ED77F351-F929-4DB4-A4ED-DC5FE65AD935}" dt="2020-05-18T20:46:18.521" v="4497"/>
          <ac:spMkLst>
            <pc:docMk/>
            <pc:sldMk cId="1153445383" sldId="324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ED77F351-F929-4DB4-A4ED-DC5FE65AD935}" dt="2020-05-18T17:21:01.498" v="2343" actId="478"/>
          <ac:spMkLst>
            <pc:docMk/>
            <pc:sldMk cId="1153445383" sldId="324"/>
            <ac:spMk id="14" creationId="{B1FDEF3E-1872-41D3-A841-FBE14801F476}"/>
          </ac:spMkLst>
        </pc:spChg>
        <pc:spChg chg="mod">
          <ac:chgData name="Antonio Osamu Katagiri Tanaka" userId="2c28225e-d492-4964-8551-1b0a3c65dda0" providerId="ADAL" clId="{ED77F351-F929-4DB4-A4ED-DC5FE65AD935}" dt="2020-05-18T17:20:57.012" v="2342"/>
          <ac:spMkLst>
            <pc:docMk/>
            <pc:sldMk cId="1153445383" sldId="324"/>
            <ac:spMk id="21" creationId="{28292304-C800-4903-BA5C-89C5B89A42F9}"/>
          </ac:spMkLst>
        </pc:spChg>
        <pc:spChg chg="mod">
          <ac:chgData name="Antonio Osamu Katagiri Tanaka" userId="2c28225e-d492-4964-8551-1b0a3c65dda0" providerId="ADAL" clId="{ED77F351-F929-4DB4-A4ED-DC5FE65AD935}" dt="2020-05-18T17:20:57.012" v="2342"/>
          <ac:spMkLst>
            <pc:docMk/>
            <pc:sldMk cId="1153445383" sldId="324"/>
            <ac:spMk id="23" creationId="{F686F5EF-3E72-4036-BD4C-4A4AFE0E41BD}"/>
          </ac:spMkLst>
        </pc:spChg>
        <pc:spChg chg="mod">
          <ac:chgData name="Antonio Osamu Katagiri Tanaka" userId="2c28225e-d492-4964-8551-1b0a3c65dda0" providerId="ADAL" clId="{ED77F351-F929-4DB4-A4ED-DC5FE65AD935}" dt="2020-05-18T21:49:29.306" v="4783" actId="14100"/>
          <ac:spMkLst>
            <pc:docMk/>
            <pc:sldMk cId="1153445383" sldId="324"/>
            <ac:spMk id="30" creationId="{7C6442AC-3A81-48FD-95D7-BE376B90D996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2" creationId="{B5810508-CE5E-468F-B51C-BE9931B005BD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3" creationId="{42570113-817F-422C-BCB2-3E591D2A0F9D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4" creationId="{AA1CA571-5D4D-44F8-8F9C-AB73812F6EFA}"/>
          </ac:spMkLst>
        </pc:spChg>
        <pc:spChg chg="add del mod">
          <ac:chgData name="Antonio Osamu Katagiri Tanaka" userId="2c28225e-d492-4964-8551-1b0a3c65dda0" providerId="ADAL" clId="{ED77F351-F929-4DB4-A4ED-DC5FE65AD935}" dt="2020-05-18T20:34:37.539" v="4165"/>
          <ac:spMkLst>
            <pc:docMk/>
            <pc:sldMk cId="1153445383" sldId="324"/>
            <ac:spMk id="37" creationId="{7BED465E-D4D1-464D-ABC6-54CFA568C851}"/>
          </ac:spMkLst>
        </pc:spChg>
        <pc:grpChg chg="add del mod">
          <ac:chgData name="Antonio Osamu Katagiri Tanaka" userId="2c28225e-d492-4964-8551-1b0a3c65dda0" providerId="ADAL" clId="{ED77F351-F929-4DB4-A4ED-DC5FE65AD935}" dt="2020-05-18T17:23:12.460" v="2349" actId="478"/>
          <ac:grpSpMkLst>
            <pc:docMk/>
            <pc:sldMk cId="1153445383" sldId="324"/>
            <ac:grpSpMk id="19" creationId="{ABF8CE1D-2473-4DF4-8F9D-DB5467CA5063}"/>
          </ac:grpSpMkLst>
        </pc:grp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3" creationId="{AAE86988-181A-426E-8674-A4B4FEA3A37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4" creationId="{563535E3-D060-49F5-BC3A-DCF81FCCC08F}"/>
          </ac:picMkLst>
        </pc:pic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5" creationId="{2887200E-EE0E-4BA5-BA75-59BF9063F11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7" creationId="{6D386554-E2F0-438F-8C22-F117AFB3113E}"/>
          </ac:picMkLst>
        </pc:pic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8" creationId="{A9DB94BA-25B5-4760-8D7A-3D2C0B1CA26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9" creationId="{40BBC99F-79AA-496A-8DDA-CEF33F5AD385}"/>
          </ac:picMkLst>
        </pc:picChg>
        <pc:picChg chg="add mod">
          <ac:chgData name="Antonio Osamu Katagiri Tanaka" userId="2c28225e-d492-4964-8551-1b0a3c65dda0" providerId="ADAL" clId="{ED77F351-F929-4DB4-A4ED-DC5FE65AD935}" dt="2020-05-18T17:33:35.706" v="2421" actId="1076"/>
          <ac:picMkLst>
            <pc:docMk/>
            <pc:sldMk cId="1153445383" sldId="324"/>
            <ac:picMk id="10" creationId="{A3C8BC53-C561-4096-BE85-DA6775A31A6B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1" creationId="{A5D4806D-27D6-4562-8C4B-22189D119BC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3" creationId="{BC4D28AE-BA6C-4D6E-A910-E72567C1A82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6" creationId="{9173379F-B014-4AFC-B719-B37755621FDA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8" creationId="{B9C68034-8639-4520-841C-A8387B477F91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0" creationId="{7E0EFC38-C50F-4E65-8D35-EB4B3358CA7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2" creationId="{FA5995D4-7A17-4426-8B0E-75082EC65B46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4" creationId="{E3EDCE94-F20C-453A-B191-851563D1D76F}"/>
          </ac:picMkLst>
        </pc:picChg>
        <pc:picChg chg="del">
          <ac:chgData name="Antonio Osamu Katagiri Tanaka" userId="2c28225e-d492-4964-8551-1b0a3c65dda0" providerId="ADAL" clId="{ED77F351-F929-4DB4-A4ED-DC5FE65AD935}" dt="2020-05-18T17:20:15.671" v="2332" actId="478"/>
          <ac:picMkLst>
            <pc:docMk/>
            <pc:sldMk cId="1153445383" sldId="324"/>
            <ac:picMk id="25" creationId="{97AB3B9C-02E7-4D24-A104-26FD266A2E88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26" creationId="{1883CA12-6209-47E3-9717-31FE4321ECF6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7" creationId="{3698E5A3-C0CE-4C40-8E9A-66C7E081ABBA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8" creationId="{2EE0CBCE-22B4-48BA-8B74-5BC762868E65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29" creationId="{7A38F69A-01DF-4904-B5A6-D90C86845179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31" creationId="{E00FFA16-FF1F-423E-A64F-BCCBF4093994}"/>
          </ac:picMkLst>
        </pc:picChg>
        <pc:picChg chg="add del mod">
          <ac:chgData name="Antonio Osamu Katagiri Tanaka" userId="2c28225e-d492-4964-8551-1b0a3c65dda0" providerId="ADAL" clId="{ED77F351-F929-4DB4-A4ED-DC5FE65AD935}" dt="2020-05-18T17:23:12.460" v="2349" actId="478"/>
          <ac:picMkLst>
            <pc:docMk/>
            <pc:sldMk cId="1153445383" sldId="324"/>
            <ac:picMk id="35" creationId="{6BD03998-6A36-420B-8FFA-69BDF9FD5E56}"/>
          </ac:picMkLst>
        </pc:picChg>
        <pc:picChg chg="add del mod modCrop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36" creationId="{0B8FFB6C-A22E-4ECD-ABFC-32705248B2F6}"/>
          </ac:picMkLst>
        </pc:picChg>
      </pc:sldChg>
      <pc:sldChg chg="add del">
        <pc:chgData name="Antonio Osamu Katagiri Tanaka" userId="2c28225e-d492-4964-8551-1b0a3c65dda0" providerId="ADAL" clId="{ED77F351-F929-4DB4-A4ED-DC5FE65AD935}" dt="2020-05-18T17:19:17.640" v="2311" actId="47"/>
        <pc:sldMkLst>
          <pc:docMk/>
          <pc:sldMk cId="2320405177" sldId="324"/>
        </pc:sldMkLst>
      </pc:sldChg>
      <pc:sldChg chg="addSp delSp modSp add mod delAnim modNotesTx">
        <pc:chgData name="Antonio Osamu Katagiri Tanaka" userId="2c28225e-d492-4964-8551-1b0a3c65dda0" providerId="ADAL" clId="{ED77F351-F929-4DB4-A4ED-DC5FE65AD935}" dt="2020-05-18T20:46:12.718" v="4495"/>
        <pc:sldMkLst>
          <pc:docMk/>
          <pc:sldMk cId="2572200467" sldId="325"/>
        </pc:sldMkLst>
        <pc:spChg chg="add del mod">
          <ac:chgData name="Antonio Osamu Katagiri Tanaka" userId="2c28225e-d492-4964-8551-1b0a3c65dda0" providerId="ADAL" clId="{ED77F351-F929-4DB4-A4ED-DC5FE65AD935}" dt="2020-05-18T19:27:46.991" v="3383" actId="478"/>
          <ac:spMkLst>
            <pc:docMk/>
            <pc:sldMk cId="2572200467" sldId="325"/>
            <ac:spMk id="3" creationId="{884E8AE2-F182-4B6E-A62E-DCF5192B2506}"/>
          </ac:spMkLst>
        </pc:spChg>
        <pc:spChg chg="mod">
          <ac:chgData name="Antonio Osamu Katagiri Tanaka" userId="2c28225e-d492-4964-8551-1b0a3c65dda0" providerId="ADAL" clId="{ED77F351-F929-4DB4-A4ED-DC5FE65AD935}" dt="2020-05-18T20:46:12.718" v="4495"/>
          <ac:spMkLst>
            <pc:docMk/>
            <pc:sldMk cId="2572200467" sldId="32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33:40.387" v="4161" actId="14100"/>
          <ac:spMkLst>
            <pc:docMk/>
            <pc:sldMk cId="2572200467" sldId="325"/>
            <ac:spMk id="26" creationId="{EAEE472C-BBF2-4AAD-ADCF-EB050366BBCA}"/>
          </ac:spMkLst>
        </pc:spChg>
        <pc:spChg chg="add mod">
          <ac:chgData name="Antonio Osamu Katagiri Tanaka" userId="2c28225e-d492-4964-8551-1b0a3c65dda0" providerId="ADAL" clId="{ED77F351-F929-4DB4-A4ED-DC5FE65AD935}" dt="2020-05-18T20:33:58.296" v="4163" actId="1076"/>
          <ac:spMkLst>
            <pc:docMk/>
            <pc:sldMk cId="2572200467" sldId="325"/>
            <ac:spMk id="29" creationId="{11157844-97A2-495C-A843-A829C99604D2}"/>
          </ac:spMkLst>
        </pc:spChg>
        <pc:spChg chg="mod">
          <ac:chgData name="Antonio Osamu Katagiri Tanaka" userId="2c28225e-d492-4964-8551-1b0a3c65dda0" providerId="ADAL" clId="{ED77F351-F929-4DB4-A4ED-DC5FE65AD935}" dt="2020-05-18T19:17:51.227" v="3185" actId="20577"/>
          <ac:spMkLst>
            <pc:docMk/>
            <pc:sldMk cId="2572200467" sldId="325"/>
            <ac:spMk id="30" creationId="{7C6442AC-3A81-48FD-95D7-BE376B90D996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3" creationId="{FA782A8B-86B2-4C0B-8273-EC7AFA3048B7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4" creationId="{3F6F4E7F-423A-479C-8559-7058F86D265C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6" creationId="{3318332D-80A8-4BDE-90D6-3D02E868070B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7" creationId="{820A763D-9518-49EF-A195-5E6F60DC760C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38" creationId="{181926A2-CFD3-49E0-B578-C2DB4618E8AF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39" creationId="{6373868C-EEDE-4F94-BB95-EC76F65ED923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40" creationId="{96265124-E8D8-4002-A3B4-D27F2A81B0FD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41" creationId="{BC4DA4EB-AE95-4345-84C9-28405CC9686B}"/>
          </ac:spMkLst>
        </pc:spChg>
        <pc:spChg chg="add del mod">
          <ac:chgData name="Antonio Osamu Katagiri Tanaka" userId="2c28225e-d492-4964-8551-1b0a3c65dda0" providerId="ADAL" clId="{ED77F351-F929-4DB4-A4ED-DC5FE65AD935}" dt="2020-05-18T20:11:12.492" v="3822"/>
          <ac:spMkLst>
            <pc:docMk/>
            <pc:sldMk cId="2572200467" sldId="325"/>
            <ac:spMk id="45" creationId="{4F270FF5-4E01-4E84-995E-8602D8017F01}"/>
          </ac:spMkLst>
        </pc:spChg>
        <pc:spChg chg="add mod">
          <ac:chgData name="Antonio Osamu Katagiri Tanaka" userId="2c28225e-d492-4964-8551-1b0a3c65dda0" providerId="ADAL" clId="{ED77F351-F929-4DB4-A4ED-DC5FE65AD935}" dt="2020-05-18T20:33:29.880" v="4158" actId="1038"/>
          <ac:spMkLst>
            <pc:docMk/>
            <pc:sldMk cId="2572200467" sldId="325"/>
            <ac:spMk id="48" creationId="{728163DD-3373-46B2-BCF6-E946C9E3050A}"/>
          </ac:spMkLst>
        </pc:spChg>
        <pc:spChg chg="add mod">
          <ac:chgData name="Antonio Osamu Katagiri Tanaka" userId="2c28225e-d492-4964-8551-1b0a3c65dda0" providerId="ADAL" clId="{ED77F351-F929-4DB4-A4ED-DC5FE65AD935}" dt="2020-05-18T20:33:29.880" v="4158" actId="1038"/>
          <ac:spMkLst>
            <pc:docMk/>
            <pc:sldMk cId="2572200467" sldId="325"/>
            <ac:spMk id="49" creationId="{AD74B55B-4445-4D95-BDDC-3537D35A5021}"/>
          </ac:spMkLst>
        </pc:spChg>
        <pc:grpChg chg="add del mod topLvl">
          <ac:chgData name="Antonio Osamu Katagiri Tanaka" userId="2c28225e-d492-4964-8551-1b0a3c65dda0" providerId="ADAL" clId="{ED77F351-F929-4DB4-A4ED-DC5FE65AD935}" dt="2020-05-18T20:10:35.542" v="3816" actId="165"/>
          <ac:grpSpMkLst>
            <pc:docMk/>
            <pc:sldMk cId="2572200467" sldId="325"/>
            <ac:grpSpMk id="32" creationId="{5982ABB4-0B02-415E-A7CB-C6BDBEAC4A7D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0.441" v="3817" actId="165"/>
          <ac:grpSpMkLst>
            <pc:docMk/>
            <pc:sldMk cId="2572200467" sldId="325"/>
            <ac:grpSpMk id="35" creationId="{7AC0A127-0DE0-4C23-96AB-A45671948CB5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4.983" v="3818" actId="165"/>
          <ac:grpSpMkLst>
            <pc:docMk/>
            <pc:sldMk cId="2572200467" sldId="325"/>
            <ac:grpSpMk id="42" creationId="{0FCDB286-99F5-4428-B1C9-891B807BBA41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8.561" v="3819" actId="165"/>
          <ac:grpSpMkLst>
            <pc:docMk/>
            <pc:sldMk cId="2572200467" sldId="325"/>
            <ac:grpSpMk id="43" creationId="{31F84448-F025-42C8-A782-AAAD1BF13A75}"/>
          </ac:grpSpMkLst>
        </pc:grpChg>
        <pc:grpChg chg="add del mod">
          <ac:chgData name="Antonio Osamu Katagiri Tanaka" userId="2c28225e-d492-4964-8551-1b0a3c65dda0" providerId="ADAL" clId="{ED77F351-F929-4DB4-A4ED-DC5FE65AD935}" dt="2020-05-18T20:10:29.037" v="3815" actId="165"/>
          <ac:grpSpMkLst>
            <pc:docMk/>
            <pc:sldMk cId="2572200467" sldId="325"/>
            <ac:grpSpMk id="44" creationId="{C268BDF7-E1DC-491E-AF75-73F477242C4A}"/>
          </ac:grpSpMkLst>
        </pc:grpChg>
        <pc:grpChg chg="add mod">
          <ac:chgData name="Antonio Osamu Katagiri Tanaka" userId="2c28225e-d492-4964-8551-1b0a3c65dda0" providerId="ADAL" clId="{ED77F351-F929-4DB4-A4ED-DC5FE65AD935}" dt="2020-05-18T20:33:29.880" v="4158" actId="1038"/>
          <ac:grpSpMkLst>
            <pc:docMk/>
            <pc:sldMk cId="2572200467" sldId="325"/>
            <ac:grpSpMk id="47" creationId="{DB45C7AC-B4FB-4FE8-8E2C-5FA2ABCF4109}"/>
          </ac:grpSpMkLst>
        </pc:grpChg>
        <pc:graphicFrameChg chg="del">
          <ac:chgData name="Antonio Osamu Katagiri Tanaka" userId="2c28225e-d492-4964-8551-1b0a3c65dda0" providerId="ADAL" clId="{ED77F351-F929-4DB4-A4ED-DC5FE65AD935}" dt="2020-05-18T19:16:54.563" v="3176" actId="478"/>
          <ac:graphicFrameMkLst>
            <pc:docMk/>
            <pc:sldMk cId="2572200467" sldId="325"/>
            <ac:graphicFrameMk id="31" creationId="{631E131D-C90C-4F01-B492-46AFD60AB711}"/>
          </ac:graphicFrameMkLst>
        </pc:graphicFrame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4" creationId="{563535E3-D060-49F5-BC3A-DCF81FCCC08F}"/>
          </ac:picMkLst>
        </pc:picChg>
        <pc:picChg chg="add del mod">
          <ac:chgData name="Antonio Osamu Katagiri Tanaka" userId="2c28225e-d492-4964-8551-1b0a3c65dda0" providerId="ADAL" clId="{ED77F351-F929-4DB4-A4ED-DC5FE65AD935}" dt="2020-05-18T19:53:54.362" v="3493" actId="478"/>
          <ac:picMkLst>
            <pc:docMk/>
            <pc:sldMk cId="2572200467" sldId="325"/>
            <ac:picMk id="5" creationId="{93CBA330-3B77-492C-BC80-2B5141D0A99E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7" creationId="{6D386554-E2F0-438F-8C22-F117AFB3113E}"/>
          </ac:picMkLst>
        </pc:picChg>
        <pc:picChg chg="add del mod">
          <ac:chgData name="Antonio Osamu Katagiri Tanaka" userId="2c28225e-d492-4964-8551-1b0a3c65dda0" providerId="ADAL" clId="{ED77F351-F929-4DB4-A4ED-DC5FE65AD935}" dt="2020-05-18T19:59:34.829" v="3517" actId="478"/>
          <ac:picMkLst>
            <pc:docMk/>
            <pc:sldMk cId="2572200467" sldId="325"/>
            <ac:picMk id="8" creationId="{CE41D521-138A-4889-9549-C63AE997C388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9" creationId="{40BBC99F-79AA-496A-8DDA-CEF33F5AD385}"/>
          </ac:picMkLst>
        </pc:picChg>
        <pc:picChg chg="add del mod">
          <ac:chgData name="Antonio Osamu Katagiri Tanaka" userId="2c28225e-d492-4964-8551-1b0a3c65dda0" providerId="ADAL" clId="{ED77F351-F929-4DB4-A4ED-DC5FE65AD935}" dt="2020-05-18T19:58:46.430" v="3511" actId="478"/>
          <ac:picMkLst>
            <pc:docMk/>
            <pc:sldMk cId="2572200467" sldId="325"/>
            <ac:picMk id="10" creationId="{16E3D176-E64F-40D7-A368-183885A78CC1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1" creationId="{A5D4806D-27D6-4562-8C4B-22189D119BCE}"/>
          </ac:picMkLst>
        </pc:picChg>
        <pc:picChg chg="add del mod">
          <ac:chgData name="Antonio Osamu Katagiri Tanaka" userId="2c28225e-d492-4964-8551-1b0a3c65dda0" providerId="ADAL" clId="{ED77F351-F929-4DB4-A4ED-DC5FE65AD935}" dt="2020-05-18T19:58:07.408" v="3506" actId="478"/>
          <ac:picMkLst>
            <pc:docMk/>
            <pc:sldMk cId="2572200467" sldId="325"/>
            <ac:picMk id="12" creationId="{ADFCE1CE-6D36-42AC-8FD2-686DDB9BB7C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3" creationId="{BC4D28AE-BA6C-4D6E-A910-E72567C1A82E}"/>
          </ac:picMkLst>
        </pc:picChg>
        <pc:picChg chg="add del mod">
          <ac:chgData name="Antonio Osamu Katagiri Tanaka" userId="2c28225e-d492-4964-8551-1b0a3c65dda0" providerId="ADAL" clId="{ED77F351-F929-4DB4-A4ED-DC5FE65AD935}" dt="2020-05-18T20:01:41.903" v="3524" actId="478"/>
          <ac:picMkLst>
            <pc:docMk/>
            <pc:sldMk cId="2572200467" sldId="325"/>
            <ac:picMk id="14" creationId="{5BCBB7D0-50AB-4C0E-B5FD-8310363C9FBE}"/>
          </ac:picMkLst>
        </pc:picChg>
        <pc:picChg chg="add del mod">
          <ac:chgData name="Antonio Osamu Katagiri Tanaka" userId="2c28225e-d492-4964-8551-1b0a3c65dda0" providerId="ADAL" clId="{ED77F351-F929-4DB4-A4ED-DC5FE65AD935}" dt="2020-05-18T19:59:05.680" v="3515" actId="478"/>
          <ac:picMkLst>
            <pc:docMk/>
            <pc:sldMk cId="2572200467" sldId="325"/>
            <ac:picMk id="15" creationId="{193C159A-A88F-4926-9095-560CB825682E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6" creationId="{9173379F-B014-4AFC-B719-B37755621FDA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17" creationId="{10A92489-B757-4B24-B3F2-F95B08992E34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8" creationId="{B9C68034-8639-4520-841C-A8387B477F91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19" creationId="{B14D76AB-04E7-49E2-AD30-3D5540C466E3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0" creationId="{7E0EFC38-C50F-4E65-8D35-EB4B3358CA79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21" creationId="{D7E93707-2B35-4B3A-9221-D24E4BDBA05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2" creationId="{FA5995D4-7A17-4426-8B0E-75082EC65B46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23" creationId="{33A6867A-8ED0-4D35-A85B-82F70D092D6D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4" creationId="{E3EDCE94-F20C-453A-B191-851563D1D76F}"/>
          </ac:picMkLst>
        </pc:picChg>
        <pc:picChg chg="del">
          <ac:chgData name="Antonio Osamu Katagiri Tanaka" userId="2c28225e-d492-4964-8551-1b0a3c65dda0" providerId="ADAL" clId="{ED77F351-F929-4DB4-A4ED-DC5FE65AD935}" dt="2020-05-18T19:27:58.271" v="3384" actId="478"/>
          <ac:picMkLst>
            <pc:docMk/>
            <pc:sldMk cId="2572200467" sldId="325"/>
            <ac:picMk id="25" creationId="{97AB3B9C-02E7-4D24-A104-26FD266A2E88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7" creationId="{3698E5A3-C0CE-4C40-8E9A-66C7E081ABB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8" creationId="{2EE0CBCE-22B4-48BA-8B74-5BC762868E65}"/>
          </ac:picMkLst>
        </pc:picChg>
        <pc:picChg chg="add mod ord modCrop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46" creationId="{F2DE2C43-A352-49D6-9DF8-2590CD34BEA6}"/>
          </ac:picMkLst>
        </pc:picChg>
        <pc:cxnChg chg="add mod">
          <ac:chgData name="Antonio Osamu Katagiri Tanaka" userId="2c28225e-d492-4964-8551-1b0a3c65dda0" providerId="ADAL" clId="{ED77F351-F929-4DB4-A4ED-DC5FE65AD935}" dt="2020-05-18T20:33:29.880" v="4158" actId="1038"/>
          <ac:cxnSpMkLst>
            <pc:docMk/>
            <pc:sldMk cId="2572200467" sldId="325"/>
            <ac:cxnSpMk id="50" creationId="{67D6EEB8-F705-4F9F-A7D0-32DA2969416E}"/>
          </ac:cxnSpMkLst>
        </pc:cxnChg>
      </pc:sldChg>
      <pc:sldChg chg="addSp delSp modSp add del mod">
        <pc:chgData name="Antonio Osamu Katagiri Tanaka" userId="2c28225e-d492-4964-8551-1b0a3c65dda0" providerId="ADAL" clId="{ED77F351-F929-4DB4-A4ED-DC5FE65AD935}" dt="2020-05-18T20:23:02.909" v="4006" actId="47"/>
        <pc:sldMkLst>
          <pc:docMk/>
          <pc:sldMk cId="2108537582" sldId="326"/>
        </pc:sldMkLst>
        <pc:spChg chg="mod">
          <ac:chgData name="Antonio Osamu Katagiri Tanaka" userId="2c28225e-d492-4964-8551-1b0a3c65dda0" providerId="ADAL" clId="{ED77F351-F929-4DB4-A4ED-DC5FE65AD935}" dt="2020-05-18T20:20:24.570" v="3961" actId="20577"/>
          <ac:spMkLst>
            <pc:docMk/>
            <pc:sldMk cId="2108537582" sldId="326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22:15.815" v="4005" actId="20577"/>
          <ac:spMkLst>
            <pc:docMk/>
            <pc:sldMk cId="2108537582" sldId="326"/>
            <ac:spMk id="20" creationId="{02EE3764-0DAF-4C11-A6D9-E3886917940B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26" creationId="{EAEE472C-BBF2-4AAD-ADCF-EB050366BBCA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29" creationId="{11157844-97A2-495C-A843-A829C99604D2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48" creationId="{728163DD-3373-46B2-BCF6-E946C9E3050A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49" creationId="{AD74B55B-4445-4D95-BDDC-3537D35A5021}"/>
          </ac:spMkLst>
        </pc:spChg>
        <pc:grpChg chg="del">
          <ac:chgData name="Antonio Osamu Katagiri Tanaka" userId="2c28225e-d492-4964-8551-1b0a3c65dda0" providerId="ADAL" clId="{ED77F351-F929-4DB4-A4ED-DC5FE65AD935}" dt="2020-05-18T20:20:43.090" v="3962" actId="478"/>
          <ac:grpSpMkLst>
            <pc:docMk/>
            <pc:sldMk cId="2108537582" sldId="326"/>
            <ac:grpSpMk id="47" creationId="{DB45C7AC-B4FB-4FE8-8E2C-5FA2ABCF4109}"/>
          </ac:grpSpMkLst>
        </pc:grpChg>
        <pc:cxnChg chg="del mod">
          <ac:chgData name="Antonio Osamu Katagiri Tanaka" userId="2c28225e-d492-4964-8551-1b0a3c65dda0" providerId="ADAL" clId="{ED77F351-F929-4DB4-A4ED-DC5FE65AD935}" dt="2020-05-18T20:20:43.090" v="3962" actId="478"/>
          <ac:cxnSpMkLst>
            <pc:docMk/>
            <pc:sldMk cId="2108537582" sldId="326"/>
            <ac:cxnSpMk id="50" creationId="{67D6EEB8-F705-4F9F-A7D0-32DA2969416E}"/>
          </ac:cxnSpMkLst>
        </pc:cxnChg>
      </pc:sldChg>
      <pc:sldChg chg="addSp delSp modSp add mod modNotesTx">
        <pc:chgData name="Antonio Osamu Katagiri Tanaka" userId="2c28225e-d492-4964-8551-1b0a3c65dda0" providerId="ADAL" clId="{ED77F351-F929-4DB4-A4ED-DC5FE65AD935}" dt="2020-05-18T20:46:27.111" v="4499"/>
        <pc:sldMkLst>
          <pc:docMk/>
          <pc:sldMk cId="2878050772" sldId="326"/>
        </pc:sldMkLst>
        <pc:spChg chg="mod">
          <ac:chgData name="Antonio Osamu Katagiri Tanaka" userId="2c28225e-d492-4964-8551-1b0a3c65dda0" providerId="ADAL" clId="{ED77F351-F929-4DB4-A4ED-DC5FE65AD935}" dt="2020-05-18T20:46:27.111" v="4499"/>
          <ac:spMkLst>
            <pc:docMk/>
            <pc:sldMk cId="2878050772" sldId="326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ED77F351-F929-4DB4-A4ED-DC5FE65AD935}" dt="2020-05-18T20:35:34.095" v="4177" actId="478"/>
          <ac:spMkLst>
            <pc:docMk/>
            <pc:sldMk cId="2878050772" sldId="326"/>
            <ac:spMk id="30" creationId="{7C6442AC-3A81-48FD-95D7-BE376B90D996}"/>
          </ac:spMkLst>
        </pc:spChg>
        <pc:grpChg chg="add mod">
          <ac:chgData name="Antonio Osamu Katagiri Tanaka" userId="2c28225e-d492-4964-8551-1b0a3c65dda0" providerId="ADAL" clId="{ED77F351-F929-4DB4-A4ED-DC5FE65AD935}" dt="2020-05-18T20:38:14.254" v="4210" actId="1076"/>
          <ac:grpSpMkLst>
            <pc:docMk/>
            <pc:sldMk cId="2878050772" sldId="326"/>
            <ac:grpSpMk id="4" creationId="{B21B168E-F053-4AFB-B36A-D42B5B509EAC}"/>
          </ac:grpSpMkLst>
        </pc:grpChg>
        <pc:picChg chg="add del mod">
          <ac:chgData name="Antonio Osamu Katagiri Tanaka" userId="2c28225e-d492-4964-8551-1b0a3c65dda0" providerId="ADAL" clId="{ED77F351-F929-4DB4-A4ED-DC5FE65AD935}" dt="2020-05-18T20:38:06.519" v="4207" actId="478"/>
          <ac:picMkLst>
            <pc:docMk/>
            <pc:sldMk cId="2878050772" sldId="326"/>
            <ac:picMk id="3" creationId="{7B3C71CA-8A2E-43CF-8074-9B6D1B9700AE}"/>
          </ac:picMkLst>
        </pc:picChg>
        <pc:picChg chg="add del mod modCrop">
          <ac:chgData name="Antonio Osamu Katagiri Tanaka" userId="2c28225e-d492-4964-8551-1b0a3c65dda0" providerId="ADAL" clId="{ED77F351-F929-4DB4-A4ED-DC5FE65AD935}" dt="2020-05-18T20:38:04.627" v="4206" actId="478"/>
          <ac:picMkLst>
            <pc:docMk/>
            <pc:sldMk cId="2878050772" sldId="326"/>
            <ac:picMk id="7" creationId="{B44DEACF-4812-4AEE-A05F-E74A659F7B70}"/>
          </ac:picMkLst>
        </pc:picChg>
        <pc:picChg chg="add mod">
          <ac:chgData name="Antonio Osamu Katagiri Tanaka" userId="2c28225e-d492-4964-8551-1b0a3c65dda0" providerId="ADAL" clId="{ED77F351-F929-4DB4-A4ED-DC5FE65AD935}" dt="2020-05-18T20:37:59.089" v="4204" actId="164"/>
          <ac:picMkLst>
            <pc:docMk/>
            <pc:sldMk cId="2878050772" sldId="326"/>
            <ac:picMk id="8" creationId="{CC790FE4-2739-46E1-9574-0B3FBE2CF652}"/>
          </ac:picMkLst>
        </pc:picChg>
        <pc:picChg chg="add mod">
          <ac:chgData name="Antonio Osamu Katagiri Tanaka" userId="2c28225e-d492-4964-8551-1b0a3c65dda0" providerId="ADAL" clId="{ED77F351-F929-4DB4-A4ED-DC5FE65AD935}" dt="2020-05-18T20:37:59.089" v="4204" actId="164"/>
          <ac:picMkLst>
            <pc:docMk/>
            <pc:sldMk cId="2878050772" sldId="326"/>
            <ac:picMk id="9" creationId="{BF1E68E6-D7D5-45AE-B87C-AB45C021606E}"/>
          </ac:picMkLst>
        </pc:picChg>
        <pc:picChg chg="del">
          <ac:chgData name="Antonio Osamu Katagiri Tanaka" userId="2c28225e-d492-4964-8551-1b0a3c65dda0" providerId="ADAL" clId="{ED77F351-F929-4DB4-A4ED-DC5FE65AD935}" dt="2020-05-18T20:34:58.393" v="4174" actId="478"/>
          <ac:picMkLst>
            <pc:docMk/>
            <pc:sldMk cId="2878050772" sldId="326"/>
            <ac:picMk id="10" creationId="{A3C8BC53-C561-4096-BE85-DA6775A31A6B}"/>
          </ac:picMkLst>
        </pc:picChg>
      </pc:sldChg>
      <pc:sldChg chg="addSp modSp add del mod">
        <pc:chgData name="Antonio Osamu Katagiri Tanaka" userId="2c28225e-d492-4964-8551-1b0a3c65dda0" providerId="ADAL" clId="{ED77F351-F929-4DB4-A4ED-DC5FE65AD935}" dt="2020-05-18T21:07:46.683" v="4684" actId="47"/>
        <pc:sldMkLst>
          <pc:docMk/>
          <pc:sldMk cId="3135541998" sldId="327"/>
        </pc:sldMkLst>
        <pc:spChg chg="mod">
          <ac:chgData name="Antonio Osamu Katagiri Tanaka" userId="2c28225e-d492-4964-8551-1b0a3c65dda0" providerId="ADAL" clId="{ED77F351-F929-4DB4-A4ED-DC5FE65AD935}" dt="2020-05-18T20:44:39.495" v="4484" actId="20577"/>
          <ac:spMkLst>
            <pc:docMk/>
            <pc:sldMk cId="3135541998" sldId="327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41:31.127" v="4345" actId="14100"/>
          <ac:spMkLst>
            <pc:docMk/>
            <pc:sldMk cId="3135541998" sldId="327"/>
            <ac:spMk id="13" creationId="{DE5A33C2-5E40-477C-BEBD-D00937DD07D1}"/>
          </ac:spMkLst>
        </pc:spChg>
        <pc:spChg chg="mod">
          <ac:chgData name="Antonio Osamu Katagiri Tanaka" userId="2c28225e-d492-4964-8551-1b0a3c65dda0" providerId="ADAL" clId="{ED77F351-F929-4DB4-A4ED-DC5FE65AD935}" dt="2020-05-18T20:43:18.083" v="4459" actId="1038"/>
          <ac:spMkLst>
            <pc:docMk/>
            <pc:sldMk cId="3135541998" sldId="327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20:43:18.083" v="4459" actId="1038"/>
          <ac:spMkLst>
            <pc:docMk/>
            <pc:sldMk cId="3135541998" sldId="327"/>
            <ac:spMk id="15" creationId="{299E516A-75D2-4E5C-AE1B-A4368C7E189E}"/>
          </ac:spMkLst>
        </pc:spChg>
        <pc:grpChg chg="mod">
          <ac:chgData name="Antonio Osamu Katagiri Tanaka" userId="2c28225e-d492-4964-8551-1b0a3c65dda0" providerId="ADAL" clId="{ED77F351-F929-4DB4-A4ED-DC5FE65AD935}" dt="2020-05-18T20:43:18.083" v="4459" actId="1038"/>
          <ac:grpSpMkLst>
            <pc:docMk/>
            <pc:sldMk cId="3135541998" sldId="327"/>
            <ac:grpSpMk id="5" creationId="{CCC0DA28-C860-4083-AAF4-D949A360AB95}"/>
          </ac:grpSpMkLst>
        </pc:grp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Constanza Alvarez Lopez" userId="S::a00829469@itesm.mx::8b3bd367-dc81-4061-b9c1-cb92ee2a6a3d" providerId="AD" clId="Web-{C46EEE49-895E-08B2-6AF4-75C9E8C1A508}"/>
    <pc:docChg chg="modSld">
      <pc:chgData name="Constanza Alvarez Lopez" userId="S::a00829469@itesm.mx::8b3bd367-dc81-4061-b9c1-cb92ee2a6a3d" providerId="AD" clId="Web-{C46EEE49-895E-08B2-6AF4-75C9E8C1A508}" dt="2020-05-21T21:38:24.367" v="1" actId="20577"/>
      <pc:docMkLst>
        <pc:docMk/>
      </pc:docMkLst>
      <pc:sldChg chg="modSp">
        <pc:chgData name="Constanza Alvarez Lopez" userId="S::a00829469@itesm.mx::8b3bd367-dc81-4061-b9c1-cb92ee2a6a3d" providerId="AD" clId="Web-{C46EEE49-895E-08B2-6AF4-75C9E8C1A508}" dt="2020-05-21T21:38:24.367" v="0" actId="20577"/>
        <pc:sldMkLst>
          <pc:docMk/>
          <pc:sldMk cId="3401248549" sldId="256"/>
        </pc:sldMkLst>
        <pc:spChg chg="mod">
          <ac:chgData name="Constanza Alvarez Lopez" userId="S::a00829469@itesm.mx::8b3bd367-dc81-4061-b9c1-cb92ee2a6a3d" providerId="AD" clId="Web-{C46EEE49-895E-08B2-6AF4-75C9E8C1A508}" dt="2020-05-21T21:38:24.367" v="0" actId="20577"/>
          <ac:spMkLst>
            <pc:docMk/>
            <pc:sldMk cId="3401248549" sldId="256"/>
            <ac:spMk id="7" creationId="{8D0BEDFD-CE79-4A45-9ADE-72FBEA303FCC}"/>
          </ac:spMkLst>
        </pc:spChg>
      </pc:sldChg>
    </pc:docChg>
  </pc:docChgLst>
  <pc:docChgLst>
    <pc:chgData name="Angel Manuel Villalba Rodríguez" userId="S::a00828035@itesm.mx::7616b7f7-0eac-4450-bf78-1b3a8c53c740" providerId="AD" clId="Web-{37E5E398-0104-4BC9-B9B8-BB66A27D4C92}"/>
    <pc:docChg chg="modSld">
      <pc:chgData name="Angel Manuel Villalba Rodríguez" userId="S::a00828035@itesm.mx::7616b7f7-0eac-4450-bf78-1b3a8c53c740" providerId="AD" clId="Web-{37E5E398-0104-4BC9-B9B8-BB66A27D4C92}" dt="2020-05-19T20:23:49.076" v="17" actId="20577"/>
      <pc:docMkLst>
        <pc:docMk/>
      </pc:docMkLst>
      <pc:sldChg chg="modSp">
        <pc:chgData name="Angel Manuel Villalba Rodríguez" userId="S::a00828035@itesm.mx::7616b7f7-0eac-4450-bf78-1b3a8c53c740" providerId="AD" clId="Web-{37E5E398-0104-4BC9-B9B8-BB66A27D4C92}" dt="2020-05-19T20:23:47.623" v="15" actId="20577"/>
        <pc:sldMkLst>
          <pc:docMk/>
          <pc:sldMk cId="4056039362" sldId="260"/>
        </pc:sldMkLst>
        <pc:spChg chg="mod">
          <ac:chgData name="Angel Manuel Villalba Rodríguez" userId="S::a00828035@itesm.mx::7616b7f7-0eac-4450-bf78-1b3a8c53c740" providerId="AD" clId="Web-{37E5E398-0104-4BC9-B9B8-BB66A27D4C92}" dt="2020-05-19T20:23:47.623" v="15" actId="20577"/>
          <ac:spMkLst>
            <pc:docMk/>
            <pc:sldMk cId="4056039362" sldId="260"/>
            <ac:spMk id="5" creationId="{A541337B-F6FD-4877-B1C1-A077DA09D171}"/>
          </ac:spMkLst>
        </pc:spChg>
        <pc:spChg chg="mod">
          <ac:chgData name="Angel Manuel Villalba Rodríguez" userId="S::a00828035@itesm.mx::7616b7f7-0eac-4450-bf78-1b3a8c53c740" providerId="AD" clId="Web-{37E5E398-0104-4BC9-B9B8-BB66A27D4C92}" dt="2020-05-19T20:23:35.482" v="0" actId="20577"/>
          <ac:spMkLst>
            <pc:docMk/>
            <pc:sldMk cId="4056039362" sldId="260"/>
            <ac:spMk id="6" creationId="{438892A2-F58C-479B-93B3-BDD2A80D348B}"/>
          </ac:spMkLst>
        </pc:sp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Constanza Alvarez Lopez" userId="S::a00829469@itesm.mx::8b3bd367-dc81-4061-b9c1-cb92ee2a6a3d" providerId="AD" clId="Web-{91BB3477-9125-B961-835C-AEAE88CF7F13}"/>
    <pc:docChg chg="modSld">
      <pc:chgData name="Constanza Alvarez Lopez" userId="S::a00829469@itesm.mx::8b3bd367-dc81-4061-b9c1-cb92ee2a6a3d" providerId="AD" clId="Web-{91BB3477-9125-B961-835C-AEAE88CF7F13}" dt="2020-05-21T21:39:24.912" v="1" actId="20577"/>
      <pc:docMkLst>
        <pc:docMk/>
      </pc:docMkLst>
      <pc:sldChg chg="modSp">
        <pc:chgData name="Constanza Alvarez Lopez" userId="S::a00829469@itesm.mx::8b3bd367-dc81-4061-b9c1-cb92ee2a6a3d" providerId="AD" clId="Web-{91BB3477-9125-B961-835C-AEAE88CF7F13}" dt="2020-05-21T21:39:24.912" v="0" actId="20577"/>
        <pc:sldMkLst>
          <pc:docMk/>
          <pc:sldMk cId="3401248549" sldId="256"/>
        </pc:sldMkLst>
        <pc:spChg chg="mod">
          <ac:chgData name="Constanza Alvarez Lopez" userId="S::a00829469@itesm.mx::8b3bd367-dc81-4061-b9c1-cb92ee2a6a3d" providerId="AD" clId="Web-{91BB3477-9125-B961-835C-AEAE88CF7F13}" dt="2020-05-21T21:39:24.912" v="0" actId="20577"/>
          <ac:spMkLst>
            <pc:docMk/>
            <pc:sldMk cId="3401248549" sldId="256"/>
            <ac:spMk id="7" creationId="{8D0BEDFD-CE79-4A45-9ADE-72FBEA303FC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aboutcircuits.com/textbook/direct-current/chpt-8/kelvin-resistance-measureme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•Torque is a measure of how much a force acting on an object causes that object to rotate</a:t>
            </a:r>
          </a:p>
          <a:p>
            <a:r>
              <a:rPr lang="en-GB" dirty="0"/>
              <a:t>•Shear stress is calculated from the torque and geometry stress constant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•Angular displacement is the angle, in radians, through which an object moves on a circular path</a:t>
            </a:r>
          </a:p>
          <a:p>
            <a:r>
              <a:rPr lang="en-GB" dirty="0"/>
              <a:t>•Strain is a measure of deformation representing the angular displacement relative to a reference length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•Angular velocity is the change in angular displacement per unit time of measurement</a:t>
            </a:r>
          </a:p>
          <a:p>
            <a:r>
              <a:rPr lang="en-GB" dirty="0"/>
              <a:t>•Shear rate is calculated from the angular velocity and geometry strain constant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Constants are geometry type and sample size dependent.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•The Modulus tells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a material will deform elastically when you apply a certain amount of stress</a:t>
            </a:r>
          </a:p>
          <a:p>
            <a:r>
              <a:rPr lang="en-GB" dirty="0"/>
              <a:t>•Viscosity tells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fast the material will 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1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•In general, lower viscosity use larger diameter or larger contact area and higher viscosity or more solid-like smaller diameter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991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449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Zero shear and infinite shear viscosities of 5 PEO and SU-8 solutions at different concentrations.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7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https://www.allaboutcircuits.com/textbook/direct-current/chpt-8/kelvin-resistance-measurement/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70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Porosity,</a:t>
            </a:r>
          </a:p>
          <a:p>
            <a:r>
              <a:rPr lang="en-GB" dirty="0"/>
              <a:t>Surface distribution, and</a:t>
            </a:r>
          </a:p>
          <a:p>
            <a:r>
              <a:rPr lang="en-GB" dirty="0"/>
              <a:t>Fiber morphology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4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21/05/2020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21/05/2020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21/05/2020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21/05/2020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21/05/2020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21/05/2020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audio" Target="../media/media1.m4a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Characterization techniques applied to Carbon Nanowires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Angel Manuel Villalba Rodríguez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&lt;A00828035@itesm.mx&gt;</a:t>
            </a:r>
          </a:p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Constanza Alvarez López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&lt;A00829469@itesm.mx&gt;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Antonio Osamu Katagiri Tanaka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&lt;osamu.katagiri@exatec.tec.mx&gt;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fld id="{185AA829-191D-4FD5-BE74-8AD7E7F0CC2A}" type="datetime2">
              <a:rPr lang="en-GB" smtClean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Thursday, 21 May 2020</a:t>
            </a:fld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Scanning Electron Microscopy (SEM)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325563"/>
            <a:ext cx="11242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 beam of electrons scans across the material surface, producing high-energy back-scattered electrons and low-energy secondary electrons. The back-scattered electrons provides a physical image of the sample surface.</a:t>
            </a:r>
            <a:endParaRPr lang="en-GB" sz="1400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CBF8C-E9D7-467D-AC80-861FD99A95EB}"/>
              </a:ext>
            </a:extLst>
          </p:cNvPr>
          <p:cNvSpPr/>
          <p:nvPr/>
        </p:nvSpPr>
        <p:spPr>
          <a:xfrm>
            <a:off x="942832" y="2976480"/>
            <a:ext cx="31063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Coating may be not necessary, depending on the carbon nanowire chirality and conductivity. 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4D3660-1503-4868-93CD-5E290B308E80}"/>
              </a:ext>
            </a:extLst>
          </p:cNvPr>
          <p:cNvSpPr/>
          <p:nvPr/>
        </p:nvSpPr>
        <p:spPr>
          <a:xfrm>
            <a:off x="4100512" y="2976480"/>
            <a:ext cx="3990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before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pyrolysis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1C6C86-56E2-4064-BFC6-171E69347FA8}"/>
              </a:ext>
            </a:extLst>
          </p:cNvPr>
          <p:cNvSpPr/>
          <p:nvPr/>
        </p:nvSpPr>
        <p:spPr>
          <a:xfrm>
            <a:off x="8142857" y="2976480"/>
            <a:ext cx="3990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after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pyrolysis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B81FD0-0EFA-45C4-9398-CD1016B7A3A9}"/>
              </a:ext>
            </a:extLst>
          </p:cNvPr>
          <p:cNvSpPr/>
          <p:nvPr/>
        </p:nvSpPr>
        <p:spPr>
          <a:xfrm>
            <a:off x="942832" y="6647379"/>
            <a:ext cx="10730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743DC-D330-4E79-B047-25B0B082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2" y="3925825"/>
            <a:ext cx="3990975" cy="2562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805EB-9805-4C9A-9A2A-002A48B62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857" y="3930587"/>
            <a:ext cx="39909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5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Thermogravimetric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25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-4762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690688"/>
            <a:ext cx="11242960" cy="480218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Introduction				: &lt;5min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 Techniques		: ~20min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Scanning Electron Microscopy (SEM)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Spectroscopy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Thermogravimetric analysis (TGA)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				: &lt;5min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Introduction:</a:t>
            </a:r>
            <a:r>
              <a:rPr lang="en-GB" sz="3200">
                <a:solidFill>
                  <a:schemeClr val="accent4"/>
                </a:solidFill>
                <a:latin typeface="Arial Nova Light"/>
              </a:rPr>
              <a:t> Project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1337B-F6FD-4877-B1C1-A077DA09D171}"/>
              </a:ext>
            </a:extLst>
          </p:cNvPr>
          <p:cNvSpPr/>
          <p:nvPr/>
        </p:nvSpPr>
        <p:spPr>
          <a:xfrm>
            <a:off x="942833" y="1325563"/>
            <a:ext cx="11242960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To design polymer solutions that can be </a:t>
            </a:r>
            <a:r>
              <a:rPr lang="en-GB" sz="2800" b="1" err="1">
                <a:solidFill>
                  <a:schemeClr val="accent4"/>
                </a:solidFill>
                <a:latin typeface="Arial Nova Light"/>
              </a:rPr>
              <a:t>electrospun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by NFES,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photopolymerized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, and then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pyrolyzed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into conductive carbon </a:t>
            </a:r>
            <a:r>
              <a:rPr lang="en-GB" sz="2800" err="1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nano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-wires.</a:t>
            </a:r>
            <a:endParaRPr lang="en-GB">
              <a:solidFill>
                <a:schemeClr val="bg1">
                  <a:lumMod val="95000"/>
                </a:schemeClr>
              </a:solidFill>
              <a:latin typeface="Arial Nova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CA1DBB-7C25-40DD-A1CA-4BDF790567CD}"/>
              </a:ext>
            </a:extLst>
          </p:cNvPr>
          <p:cNvSpPr/>
          <p:nvPr/>
        </p:nvSpPr>
        <p:spPr>
          <a:xfrm>
            <a:off x="1491232" y="4492324"/>
            <a:ext cx="1512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12E8BB-8D9E-48AB-A934-A172DD00B64D}"/>
              </a:ext>
            </a:extLst>
          </p:cNvPr>
          <p:cNvSpPr/>
          <p:nvPr/>
        </p:nvSpPr>
        <p:spPr>
          <a:xfrm>
            <a:off x="3915436" y="3299757"/>
            <a:ext cx="2088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Polymeric micro-fibers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FF1E52-86AD-4E42-9D21-1D6E3F95FAED}"/>
              </a:ext>
            </a:extLst>
          </p:cNvPr>
          <p:cNvSpPr/>
          <p:nvPr/>
        </p:nvSpPr>
        <p:spPr>
          <a:xfrm>
            <a:off x="8583843" y="3461757"/>
            <a:ext cx="3240000" cy="324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nano-fibers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069F56-C61A-4425-9D53-C2D984F0DD02}"/>
              </a:ext>
            </a:extLst>
          </p:cNvPr>
          <p:cNvSpPr/>
          <p:nvPr/>
        </p:nvSpPr>
        <p:spPr>
          <a:xfrm>
            <a:off x="987232" y="3137757"/>
            <a:ext cx="2520000" cy="972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Near-Field Electrospinning &amp; Photopolymerization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C0B5A5-B888-4D95-9C43-CFDB889F03DB}"/>
              </a:ext>
            </a:extLst>
          </p:cNvPr>
          <p:cNvSpPr/>
          <p:nvPr/>
        </p:nvSpPr>
        <p:spPr>
          <a:xfrm>
            <a:off x="6411640" y="3299757"/>
            <a:ext cx="1764000" cy="648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and Carbonization</a:t>
            </a: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8D6F020A-BC97-4F56-BE04-DCEF9477FD57}"/>
              </a:ext>
            </a:extLst>
          </p:cNvPr>
          <p:cNvSpPr/>
          <p:nvPr/>
        </p:nvSpPr>
        <p:spPr>
          <a:xfrm>
            <a:off x="1095232" y="5522891"/>
            <a:ext cx="2304000" cy="324000"/>
          </a:xfrm>
          <a:prstGeom prst="flowChartPreparati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</p:txBody>
      </p:sp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7A422CD3-C2AE-413E-8611-51957AA3142E}"/>
              </a:ext>
            </a:extLst>
          </p:cNvPr>
          <p:cNvSpPr/>
          <p:nvPr/>
        </p:nvSpPr>
        <p:spPr>
          <a:xfrm>
            <a:off x="3624266" y="4296622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sp>
        <p:nvSpPr>
          <p:cNvPr id="16" name="Flowchart: Preparation 15">
            <a:extLst>
              <a:ext uri="{FF2B5EF4-FFF2-40B4-BE49-F238E27FC236}">
                <a16:creationId xmlns:a16="http://schemas.microsoft.com/office/drawing/2014/main" id="{65195508-5453-459B-8D07-4A65712968BB}"/>
              </a:ext>
            </a:extLst>
          </p:cNvPr>
          <p:cNvSpPr/>
          <p:nvPr/>
        </p:nvSpPr>
        <p:spPr>
          <a:xfrm>
            <a:off x="10535956" y="4104972"/>
            <a:ext cx="1620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Spec.</a:t>
            </a:r>
          </a:p>
        </p:txBody>
      </p:sp>
      <p:sp>
        <p:nvSpPr>
          <p:cNvPr id="17" name="Flowchart: Preparation 16">
            <a:extLst>
              <a:ext uri="{FF2B5EF4-FFF2-40B4-BE49-F238E27FC236}">
                <a16:creationId xmlns:a16="http://schemas.microsoft.com/office/drawing/2014/main" id="{80D77DFE-8AC0-4118-AE4E-3F6A3D1917E2}"/>
              </a:ext>
            </a:extLst>
          </p:cNvPr>
          <p:cNvSpPr/>
          <p:nvPr/>
        </p:nvSpPr>
        <p:spPr>
          <a:xfrm>
            <a:off x="5145375" y="4296622"/>
            <a:ext cx="1116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TGA</a:t>
            </a:r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9D000BB2-0E07-4EB9-BF3A-F28BA9A49604}"/>
              </a:ext>
            </a:extLst>
          </p:cNvPr>
          <p:cNvSpPr/>
          <p:nvPr/>
        </p:nvSpPr>
        <p:spPr>
          <a:xfrm>
            <a:off x="8303136" y="4104972"/>
            <a:ext cx="1512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038BA-4E76-495F-B893-69258A64E8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2247232" y="4109757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D8D492-AA20-4479-96CE-EA3B5067E9FB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507232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A2B89-5A9A-4B12-A2A8-A5E340A034F2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003436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585E44-750C-4385-924F-1E146BA5E777}"/>
              </a:ext>
            </a:extLst>
          </p:cNvPr>
          <p:cNvCxnSpPr>
            <a:cxnSpLocks/>
            <a:stCxn id="3" idx="4"/>
            <a:endCxn id="11" idx="0"/>
          </p:cNvCxnSpPr>
          <p:nvPr/>
        </p:nvCxnSpPr>
        <p:spPr>
          <a:xfrm>
            <a:off x="2247232" y="5140324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F032B1-482B-44AD-917D-BB30C6059074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4218266" y="3852860"/>
            <a:ext cx="2951" cy="443762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3289E9-8AF9-41DB-8D79-03FF2B000DC9}"/>
              </a:ext>
            </a:extLst>
          </p:cNvPr>
          <p:cNvCxnSpPr>
            <a:cxnSpLocks/>
            <a:stCxn id="8" idx="5"/>
            <a:endCxn id="17" idx="0"/>
          </p:cNvCxnSpPr>
          <p:nvPr/>
        </p:nvCxnSpPr>
        <p:spPr>
          <a:xfrm>
            <a:off x="5697655" y="3852860"/>
            <a:ext cx="5720" cy="443762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69321F-C366-48C6-9A3F-F5A6017738CA}"/>
              </a:ext>
            </a:extLst>
          </p:cNvPr>
          <p:cNvCxnSpPr>
            <a:cxnSpLocks/>
            <a:stCxn id="9" idx="3"/>
            <a:endCxn id="18" idx="0"/>
          </p:cNvCxnSpPr>
          <p:nvPr/>
        </p:nvCxnSpPr>
        <p:spPr>
          <a:xfrm>
            <a:off x="9058330" y="3738308"/>
            <a:ext cx="806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FCF6BB-EBF8-4677-AE66-EAC451310568}"/>
              </a:ext>
            </a:extLst>
          </p:cNvPr>
          <p:cNvCxnSpPr>
            <a:cxnSpLocks/>
            <a:stCxn id="9" idx="5"/>
            <a:endCxn id="16" idx="0"/>
          </p:cNvCxnSpPr>
          <p:nvPr/>
        </p:nvCxnSpPr>
        <p:spPr>
          <a:xfrm flipH="1">
            <a:off x="11345956" y="3738308"/>
            <a:ext cx="3400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DF0A069-760F-4C41-95F0-0FC362B021D0}"/>
              </a:ext>
            </a:extLst>
          </p:cNvPr>
          <p:cNvCxnSpPr>
            <a:cxnSpLocks/>
            <a:stCxn id="13" idx="3"/>
            <a:endCxn id="9" idx="2"/>
          </p:cNvCxnSpPr>
          <p:nvPr/>
        </p:nvCxnSpPr>
        <p:spPr>
          <a:xfrm>
            <a:off x="8175640" y="3623757"/>
            <a:ext cx="408203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Flowchart: Preparation 170">
            <a:extLst>
              <a:ext uri="{FF2B5EF4-FFF2-40B4-BE49-F238E27FC236}">
                <a16:creationId xmlns:a16="http://schemas.microsoft.com/office/drawing/2014/main" id="{9763385E-07B8-498F-AC7F-FFF6EAA53A03}"/>
              </a:ext>
            </a:extLst>
          </p:cNvPr>
          <p:cNvSpPr/>
          <p:nvPr/>
        </p:nvSpPr>
        <p:spPr>
          <a:xfrm>
            <a:off x="9609843" y="4770446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0F75C52-4A56-44CE-8903-2E3441D82DC7}"/>
              </a:ext>
            </a:extLst>
          </p:cNvPr>
          <p:cNvCxnSpPr>
            <a:cxnSpLocks/>
            <a:stCxn id="9" idx="4"/>
            <a:endCxn id="171" idx="0"/>
          </p:cNvCxnSpPr>
          <p:nvPr/>
        </p:nvCxnSpPr>
        <p:spPr>
          <a:xfrm>
            <a:off x="10203843" y="3785757"/>
            <a:ext cx="0" cy="984689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490D509-A494-4233-95D7-86F91824304D}"/>
              </a:ext>
            </a:extLst>
          </p:cNvPr>
          <p:cNvGrpSpPr/>
          <p:nvPr/>
        </p:nvGrpSpPr>
        <p:grpSpPr>
          <a:xfrm>
            <a:off x="5213223" y="5594436"/>
            <a:ext cx="2700000" cy="1141965"/>
            <a:chOff x="8973444" y="5649052"/>
            <a:chExt cx="2700000" cy="1141965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467DE4A-8C58-4EDE-8CBB-DC7C8256A27A}"/>
                </a:ext>
              </a:extLst>
            </p:cNvPr>
            <p:cNvSpPr/>
            <p:nvPr/>
          </p:nvSpPr>
          <p:spPr>
            <a:xfrm>
              <a:off x="8973444" y="5649052"/>
              <a:ext cx="1224000" cy="504000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Fabrication Process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C49FCF9-B054-477E-A156-310BD79C54C4}"/>
                </a:ext>
              </a:extLst>
            </p:cNvPr>
            <p:cNvSpPr/>
            <p:nvPr/>
          </p:nvSpPr>
          <p:spPr>
            <a:xfrm>
              <a:off x="10413444" y="5775052"/>
              <a:ext cx="1260000" cy="252000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Product</a:t>
              </a:r>
            </a:p>
          </p:txBody>
        </p:sp>
        <p:sp>
          <p:nvSpPr>
            <p:cNvPr id="202" name="Flowchart: Preparation 201">
              <a:extLst>
                <a:ext uri="{FF2B5EF4-FFF2-40B4-BE49-F238E27FC236}">
                  <a16:creationId xmlns:a16="http://schemas.microsoft.com/office/drawing/2014/main" id="{0C681C8C-D4F3-4FE0-B4AC-DCDE1BE96BB6}"/>
                </a:ext>
              </a:extLst>
            </p:cNvPr>
            <p:cNvSpPr/>
            <p:nvPr/>
          </p:nvSpPr>
          <p:spPr>
            <a:xfrm>
              <a:off x="8973444" y="6287017"/>
              <a:ext cx="2700000" cy="504000"/>
            </a:xfrm>
            <a:prstGeom prst="flowChartPreparat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Characterization Technique</a:t>
              </a: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EB03EB5-FA34-449E-A54D-07A93A6D495D}"/>
              </a:ext>
            </a:extLst>
          </p:cNvPr>
          <p:cNvSpPr/>
          <p:nvPr/>
        </p:nvSpPr>
        <p:spPr>
          <a:xfrm>
            <a:off x="5160566" y="5556247"/>
            <a:ext cx="2807494" cy="1239841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2EE0CBCE-22B4-48BA-8B74-5BC762868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6104" cy="22653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Charc. Techniques:</a:t>
            </a:r>
            <a:r>
              <a:rPr lang="en-US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Rheometry (instrumentation)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A picture containing indoor, cup, table, sitting&#10;&#10;Description automatically generated">
            <a:extLst>
              <a:ext uri="{FF2B5EF4-FFF2-40B4-BE49-F238E27FC236}">
                <a16:creationId xmlns:a16="http://schemas.microsoft.com/office/drawing/2014/main" id="{563535E3-D060-49F5-BC3A-DCF81FCCC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7310" cy="2265362"/>
          </a:xfrm>
          <a:prstGeom prst="rect">
            <a:avLst/>
          </a:prstGeom>
        </p:spPr>
      </p:pic>
      <p:pic>
        <p:nvPicPr>
          <p:cNvPr id="7" name="Picture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6D386554-E2F0-438F-8C22-F117AFB31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9" name="Picture 8" descr="A picture containing indoor, sitting, black, table&#10;&#10;Description automatically generated">
            <a:extLst>
              <a:ext uri="{FF2B5EF4-FFF2-40B4-BE49-F238E27FC236}">
                <a16:creationId xmlns:a16="http://schemas.microsoft.com/office/drawing/2014/main" id="{40BBC99F-79AA-496A-8DDA-CEF33F5AD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1" name="Picture 10" descr="A picture containing indoor, small, table, sitting&#10;&#10;Description automatically generated">
            <a:extLst>
              <a:ext uri="{FF2B5EF4-FFF2-40B4-BE49-F238E27FC236}">
                <a16:creationId xmlns:a16="http://schemas.microsoft.com/office/drawing/2014/main" id="{A5D4806D-27D6-4562-8C4B-22189D119B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3" name="Picture 12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C4D28AE-BA6C-4D6E-A910-E72567C1A8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6" name="Picture 15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9173379F-B014-4AFC-B719-B37755621F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8" name="Picture 17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B9C68034-8639-4520-841C-A8387B477F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20" name="Picture 19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7E0EFC38-C50F-4E65-8D35-EB4B3358C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199" cy="2266987"/>
          </a:xfrm>
          <a:prstGeom prst="rect">
            <a:avLst/>
          </a:prstGeom>
        </p:spPr>
      </p:pic>
      <p:pic>
        <p:nvPicPr>
          <p:cNvPr id="22" name="Picture 21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FA5995D4-7A17-4426-8B0E-75082EC65B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7310" cy="2265362"/>
          </a:xfrm>
          <a:prstGeom prst="rect">
            <a:avLst/>
          </a:prstGeom>
        </p:spPr>
      </p:pic>
      <p:pic>
        <p:nvPicPr>
          <p:cNvPr id="24" name="Picture 23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E3EDCE94-F20C-453A-B191-851563D1D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6104" cy="2265362"/>
          </a:xfrm>
          <a:prstGeom prst="rect">
            <a:avLst/>
          </a:prstGeom>
        </p:spPr>
      </p:pic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AB3B9C-02E7-4D24-A104-26FD266A2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195.5001"/>
                  </p14:bmkLst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013281" y="0"/>
            <a:ext cx="178719" cy="1787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98E5A3-C0CE-4C40-8E9A-66C7E081AB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2170" y="3454023"/>
            <a:ext cx="4029075" cy="305290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38338" y="6513185"/>
            <a:ext cx="10735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Discovery Hybrid Rheometers – TA Instruments, (n.d.). https://www.tainstruments.com/products/rheology/discovery-hybrid-rheometers/ (accessed 18 May 2020).</a:t>
            </a:r>
          </a:p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A.B. </a:t>
            </a:r>
            <a:r>
              <a:rPr lang="en-US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Metzner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Rheology. Theory and Applications., J. Am. Chem. Soc. 81 (1959) 1520–1521. https://doi.org/10.1021/ja01515a070.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631E131D-C90C-4F01-B492-46AFD60AB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05353"/>
              </p:ext>
            </p:extLst>
          </p:nvPr>
        </p:nvGraphicFramePr>
        <p:xfrm>
          <a:off x="5905500" y="1325563"/>
          <a:ext cx="6191248" cy="1402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5624">
                  <a:extLst>
                    <a:ext uri="{9D8B030D-6E8A-4147-A177-3AD203B41FA5}">
                      <a16:colId xmlns:a16="http://schemas.microsoft.com/office/drawing/2014/main" val="713821325"/>
                    </a:ext>
                  </a:extLst>
                </a:gridCol>
                <a:gridCol w="3095624">
                  <a:extLst>
                    <a:ext uri="{9D8B030D-6E8A-4147-A177-3AD203B41FA5}">
                      <a16:colId xmlns:a16="http://schemas.microsoft.com/office/drawing/2014/main" val="153403167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Measured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Calculated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435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Torque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displacement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Stress</a:t>
                      </a:r>
                    </a:p>
                    <a:p>
                      <a:pPr algn="ctr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Strain</a:t>
                      </a:r>
                    </a:p>
                    <a:p>
                      <a:pPr algn="ctr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Shear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57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82A8B-86B2-4C0B-8273-EC7AFA3048B7}"/>
                  </a:ext>
                </a:extLst>
              </p:cNvPr>
              <p:cNvSpPr txBox="1"/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𝑇𝑜𝑟𝑞𝑢𝑒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82A8B-86B2-4C0B-8273-EC7AFA304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  <a:blipFill>
                <a:blip r:embed="rId17"/>
                <a:stretch>
                  <a:fillRect l="-1378" b="-3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6F4E7F-423A-479C-8559-7058F86D265C}"/>
                  </a:ext>
                </a:extLst>
              </p:cNvPr>
              <p:cNvSpPr txBox="1"/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𝑆h𝑒𝑎𝑟</m:t>
                      </m:r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6F4E7F-423A-479C-8559-7058F86D2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18332D-80A8-4BDE-90D6-3D02E868070B}"/>
                  </a:ext>
                </a:extLst>
              </p:cNvPr>
              <p:cNvSpPr txBox="1"/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rad</m:t>
                          </m:r>
                        </m:e>
                      </m:d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18332D-80A8-4BDE-90D6-3D02E8680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  <a:blipFill>
                <a:blip r:embed="rId19"/>
                <a:stretch>
                  <a:fillRect l="-1476" r="-394" b="-37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0A763D-9518-49EF-A195-5E6F60DC760C}"/>
                  </a:ext>
                </a:extLst>
              </p:cNvPr>
              <p:cNvSpPr txBox="1"/>
              <p:nvPr/>
            </p:nvSpPr>
            <p:spPr>
              <a:xfrm>
                <a:off x="5905500" y="4632524"/>
                <a:ext cx="3924300" cy="177317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𝑉𝑖𝑠𝑐𝑜𝑠𝑖𝑡𝑦</m:t>
                      </m:r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𝑆h𝑒𝑎𝑟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sz="1000" b="0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𝑀𝑜𝑑𝑢𝑙𝑢𝑠</m:t>
                      </m:r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0A763D-9518-49EF-A195-5E6F60DC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4632524"/>
                <a:ext cx="3924300" cy="177317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1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5869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9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35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38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5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5869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(process parameters)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38338" y="6642556"/>
            <a:ext cx="107351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A.B.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Metzner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Rheology. Theory and Applications., J. Am. Chem. Soc. 81 (1959) 1520–1521. https://doi.org/10.1021/ja01515a070.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EE472C-BBF2-4AAD-ADCF-EB050366BBCA}"/>
              </a:ext>
            </a:extLst>
          </p:cNvPr>
          <p:cNvSpPr/>
          <p:nvPr/>
        </p:nvSpPr>
        <p:spPr>
          <a:xfrm>
            <a:off x="5469249" y="1325563"/>
            <a:ext cx="6635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Geometry options: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157844-97A2-495C-A843-A829C99604D2}"/>
              </a:ext>
            </a:extLst>
          </p:cNvPr>
          <p:cNvSpPr/>
          <p:nvPr/>
        </p:nvSpPr>
        <p:spPr>
          <a:xfrm>
            <a:off x="938338" y="1325563"/>
            <a:ext cx="43832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Important rheometer parameters:</a:t>
            </a:r>
          </a:p>
          <a:p>
            <a:endParaRPr lang="en-GB" sz="2800" b="1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Torque range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Angular Resolution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Angular Velocity Range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Frequency Range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5C7AC-B4FB-4FE8-8E2C-5FA2ABCF4109}"/>
              </a:ext>
            </a:extLst>
          </p:cNvPr>
          <p:cNvGrpSpPr/>
          <p:nvPr/>
        </p:nvGrpSpPr>
        <p:grpSpPr>
          <a:xfrm>
            <a:off x="5469250" y="2485779"/>
            <a:ext cx="6635920" cy="2945866"/>
            <a:chOff x="938338" y="1848783"/>
            <a:chExt cx="6635920" cy="294586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2DE2C43-A352-49D6-9DF8-2590CD34B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156" r="60139" b="30765"/>
            <a:stretch/>
          </p:blipFill>
          <p:spPr>
            <a:xfrm>
              <a:off x="949040" y="2779886"/>
              <a:ext cx="6625218" cy="201015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E93707-2B35-4B3A-9221-D24E4BDB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913" y="2789744"/>
              <a:ext cx="1182946" cy="199318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1926A2-CFD3-49E0-B578-C2DB4618E8AF}"/>
                </a:ext>
              </a:extLst>
            </p:cNvPr>
            <p:cNvSpPr/>
            <p:nvPr/>
          </p:nvSpPr>
          <p:spPr>
            <a:xfrm>
              <a:off x="938338" y="1848783"/>
              <a:ext cx="16520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Concentric Cylinders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92489-B757-4B24-B3F2-F95B08992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534" y="2801467"/>
              <a:ext cx="1620473" cy="199318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373868C-EEDE-4F94-BB95-EC76F65ED923}"/>
                </a:ext>
              </a:extLst>
            </p:cNvPr>
            <p:cNvSpPr/>
            <p:nvPr/>
          </p:nvSpPr>
          <p:spPr>
            <a:xfrm>
              <a:off x="2698178" y="1849390"/>
              <a:ext cx="14831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Cone and Plate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4D76AB-04E7-49E2-AD30-3D5540C4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9107" y="2789744"/>
              <a:ext cx="1445758" cy="199318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265124-E8D8-4002-A3B4-D27F2A81B0FD}"/>
                </a:ext>
              </a:extLst>
            </p:cNvPr>
            <p:cNvSpPr/>
            <p:nvPr/>
          </p:nvSpPr>
          <p:spPr>
            <a:xfrm>
              <a:off x="4413480" y="1901823"/>
              <a:ext cx="11970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Parallel Plate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A6867A-8ED0-4D35-A85B-82F70D09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6174" y="2782634"/>
              <a:ext cx="755874" cy="2007403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DA4EB-AE95-4345-84C9-28405CC9686B}"/>
                </a:ext>
              </a:extLst>
            </p:cNvPr>
            <p:cNvSpPr/>
            <p:nvPr/>
          </p:nvSpPr>
          <p:spPr>
            <a:xfrm>
              <a:off x="5773965" y="1917352"/>
              <a:ext cx="18002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Torsion Rectangular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28163DD-3373-46B2-BCF6-E946C9E3050A}"/>
              </a:ext>
            </a:extLst>
          </p:cNvPr>
          <p:cNvSpPr/>
          <p:nvPr/>
        </p:nvSpPr>
        <p:spPr>
          <a:xfrm>
            <a:off x="5479952" y="5427033"/>
            <a:ext cx="2626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Very Low Viscosity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74B55B-4445-4D95-BDDC-3537D35A5021}"/>
              </a:ext>
            </a:extLst>
          </p:cNvPr>
          <p:cNvSpPr/>
          <p:nvPr/>
        </p:nvSpPr>
        <p:spPr>
          <a:xfrm>
            <a:off x="11095224" y="5427033"/>
            <a:ext cx="10099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Solids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7D6EEB8-F705-4F9F-A7D0-32DA2969416E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106319" y="5657866"/>
            <a:ext cx="3061699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20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</a:t>
            </a:r>
            <a:r>
              <a:rPr lang="en-GB" sz="32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Carreau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-Yasuda Model)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49040" y="6637106"/>
            <a:ext cx="10724404" cy="22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Rudolph, N.,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&amp; Rudolph, N. (2014). Generalized Newtonian Fluid (GNF) Models. Polymer Rheology, 59–99. https://doi.org/10.3139/9781569905234.003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C8BC53-C561-4096-BE85-DA6775A3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23" y="1366837"/>
            <a:ext cx="10306421" cy="50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(Example results)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B168E-F053-4AFB-B36A-D42B5B509EAC}"/>
              </a:ext>
            </a:extLst>
          </p:cNvPr>
          <p:cNvGrpSpPr/>
          <p:nvPr/>
        </p:nvGrpSpPr>
        <p:grpSpPr>
          <a:xfrm>
            <a:off x="2343762" y="1325563"/>
            <a:ext cx="8441102" cy="5532436"/>
            <a:chOff x="949040" y="1335837"/>
            <a:chExt cx="8441102" cy="5532436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CC790FE4-2739-46E1-9574-0B3FBE2CF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9"/>
            <a:stretch/>
          </p:blipFill>
          <p:spPr>
            <a:xfrm>
              <a:off x="949040" y="1335837"/>
              <a:ext cx="8441102" cy="55324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1E68E6-D7D5-45AE-B87C-AB45C021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0095" y="1391472"/>
              <a:ext cx="4062294" cy="139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05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Raman Spectroscopy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0F27D-498A-4F1A-B2BF-488940617693}"/>
              </a:ext>
            </a:extLst>
          </p:cNvPr>
          <p:cNvSpPr/>
          <p:nvPr/>
        </p:nvSpPr>
        <p:spPr>
          <a:xfrm>
            <a:off x="942833" y="1325563"/>
            <a:ext cx="11242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Collect knowledge about molecular information and crystalline structures. A laser irradiate the sample with monochromatic radiation, with excitations in the UV, visible and near-IR spectral region (785-1064nm). The irradiation generates a Raman spectrum of scattered light.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0AD46-F490-488F-B4C1-A389B685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13" y="2335254"/>
            <a:ext cx="5308315" cy="41576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DDB4E-F019-42C2-9766-0C240A5C9F0F}"/>
              </a:ext>
            </a:extLst>
          </p:cNvPr>
          <p:cNvSpPr/>
          <p:nvPr/>
        </p:nvSpPr>
        <p:spPr>
          <a:xfrm>
            <a:off x="942833" y="6642162"/>
            <a:ext cx="107306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Eid,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Brioude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V. Salles, J.-C.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Plenet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Asmar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Y.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Monteil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Khoury, A. Khoury, P. Miele, Iron-based 1D nanostructures by electrospinning process, Nanotechnology. 21 (2010) 125701. https://doi.org/10.1088/0957-4484/21/12/125701.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821AF-37A0-42A9-BA81-AC54D4162E15}"/>
                  </a:ext>
                </a:extLst>
              </p:cNvPr>
              <p:cNvSpPr/>
              <p:nvPr/>
            </p:nvSpPr>
            <p:spPr>
              <a:xfrm>
                <a:off x="942833" y="3260739"/>
                <a:ext cx="5621480" cy="2312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Expectation is to find two bands (marked D and G in the figure), </a:t>
                </a:r>
                <a:r>
                  <a:rPr lang="en-GB" sz="28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centered</a:t>
                </a:r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about 1360 and 1594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MX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confirm the </a:t>
                </a:r>
                <a:r>
                  <a:rPr lang="en-GB" sz="28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presence of graphitic carbon</a:t>
                </a:r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in the nanofibers.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821AF-37A0-42A9-BA81-AC54D4162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33" y="3260739"/>
                <a:ext cx="5621480" cy="2312621"/>
              </a:xfrm>
              <a:prstGeom prst="rect">
                <a:avLst/>
              </a:prstGeom>
              <a:blipFill>
                <a:blip r:embed="rId3"/>
                <a:stretch>
                  <a:fillRect l="-2278" t="-2902" b="-3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93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4-Wire Kelvin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1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6227</TotalTime>
  <Words>878</Words>
  <Application>Microsoft Office PowerPoint</Application>
  <PresentationFormat>Widescreen</PresentationFormat>
  <Paragraphs>129</Paragraphs>
  <Slides>15</Slides>
  <Notes>7</Notes>
  <HiddenSlides>2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Characterization techniques applied to Carbon Nanowires</vt:lpstr>
      <vt:lpstr>Agenda</vt:lpstr>
      <vt:lpstr>Introduction: Project overview</vt:lpstr>
      <vt:lpstr>Charc. Techniques: Rheometry (instrumentation)</vt:lpstr>
      <vt:lpstr>Charc. Techniques: Rheometry (process parameters)</vt:lpstr>
      <vt:lpstr>Charc. Techniques: Rheometry (Carreau-Yasuda Model)</vt:lpstr>
      <vt:lpstr>Charc. Techniques: Rheometry (Example results)</vt:lpstr>
      <vt:lpstr>Charc. Techniques: Raman Spectroscopy</vt:lpstr>
      <vt:lpstr>Charc. Techniques: 4-Wire Kelvin</vt:lpstr>
      <vt:lpstr>Charc. Techniques: Scanning Electron Microscopy (SEM)</vt:lpstr>
      <vt:lpstr>Charc. Techniques: Thermogravimetric analysis</vt:lpstr>
      <vt:lpstr>Conclusions: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KiraSensei 13</cp:lastModifiedBy>
  <cp:revision>13</cp:revision>
  <dcterms:created xsi:type="dcterms:W3CDTF">2019-03-28T22:09:57Z</dcterms:created>
  <dcterms:modified xsi:type="dcterms:W3CDTF">2020-05-21T21:41:02Z</dcterms:modified>
</cp:coreProperties>
</file>